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EB Garamond" panose="020B0604020202020204" charset="0"/>
      <p:regular r:id="rId14"/>
      <p:bold r:id="rId15"/>
      <p:italic r:id="rId16"/>
      <p:boldItalic r:id="rId17"/>
    </p:embeddedFont>
    <p:embeddedFont>
      <p:font typeface="EB Garamond Medium" panose="020B0604020202020204" charset="0"/>
      <p:regular r:id="rId18"/>
      <p:bold r:id="rId19"/>
      <p:italic r:id="rId20"/>
      <p:boldItalic r:id="rId21"/>
    </p:embeddedFont>
    <p:embeddedFont>
      <p:font typeface="EB Garamond SemiBold" panose="020B0604020202020204" charset="0"/>
      <p:regular r:id="rId22"/>
      <p:bold r:id="rId23"/>
      <p:italic r:id="rId24"/>
      <p:boldItalic r:id="rId25"/>
    </p:embeddedFont>
    <p:embeddedFont>
      <p:font typeface="Public Sans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395">
          <p15:clr>
            <a:srgbClr val="A4A3A4"/>
          </p15:clr>
        </p15:guide>
        <p15:guide id="2" pos="2880">
          <p15:clr>
            <a:srgbClr val="9AA0A6"/>
          </p15:clr>
        </p15:guide>
        <p15:guide id="3" orient="horz" pos="1429">
          <p15:clr>
            <a:srgbClr val="A4A3A4"/>
          </p15:clr>
        </p15:guide>
        <p15:guide id="4" pos="423">
          <p15:clr>
            <a:srgbClr val="A4A3A4"/>
          </p15:clr>
        </p15:guide>
        <p15:guide id="5" orient="horz" pos="158">
          <p15:clr>
            <a:srgbClr val="A4A3A4"/>
          </p15:clr>
        </p15:guide>
        <p15:guide id="6" orient="horz" pos="2787">
          <p15:clr>
            <a:srgbClr val="A4A3A4"/>
          </p15:clr>
        </p15:guide>
        <p15:guide id="7" pos="2001">
          <p15:clr>
            <a:srgbClr val="A4A3A4"/>
          </p15:clr>
        </p15:guide>
        <p15:guide id="8" pos="3388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gnlgoPnLGSEwSL3/sPzrxjYOv1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1B0B87E-BAB3-4EDD-83A3-26742FE373EF}">
  <a:tblStyle styleId="{E1B0B87E-BAB3-4EDD-83A3-26742FE373EF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0" d="100"/>
          <a:sy n="130" d="100"/>
        </p:scale>
        <p:origin x="82" y="86"/>
      </p:cViewPr>
      <p:guideLst>
        <p:guide orient="horz" pos="2395"/>
        <p:guide pos="2880"/>
        <p:guide orient="horz" pos="1429"/>
        <p:guide pos="423"/>
        <p:guide orient="horz" pos="158"/>
        <p:guide orient="horz" pos="2787"/>
        <p:guide pos="2001"/>
        <p:guide pos="33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p2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0" name="Google Shape;1830;p2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37" name="Google Shape;1837;p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2139dc51b5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5" name="Google Shape;1845;g2139dc51b5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2139e008f0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56" name="Google Shape;1856;g2139e008f0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2139dc51b5f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2139dc51b5f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" name="Google Shape;1876;p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7" name="Google Shape;1877;p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83" name="Google Shape;1883;p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7.png"/></Relationships>
</file>

<file path=ppt/slideLayouts/_rels/slideLayout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8.png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Layouts/_rels/slideLayout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2.png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34.jpg"/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png"/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g"/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First page 2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14" descr="Diagram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4141"/>
            <a:ext cx="9144000" cy="513521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8;p214"/>
          <p:cNvCxnSpPr/>
          <p:nvPr/>
        </p:nvCxnSpPr>
        <p:spPr>
          <a:xfrm>
            <a:off x="343814" y="3257405"/>
            <a:ext cx="527043" cy="0"/>
          </a:xfrm>
          <a:prstGeom prst="straightConnector1">
            <a:avLst/>
          </a:prstGeom>
          <a:noFill/>
          <a:ln w="28575" cap="flat" cmpd="sng">
            <a:solidFill>
              <a:srgbClr val="22366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" name="Google Shape;9;p214"/>
          <p:cNvSpPr txBox="1">
            <a:spLocks noGrp="1"/>
          </p:cNvSpPr>
          <p:nvPr>
            <p:ph type="body" idx="1"/>
          </p:nvPr>
        </p:nvSpPr>
        <p:spPr>
          <a:xfrm>
            <a:off x="261254" y="2640951"/>
            <a:ext cx="3311679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3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22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222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222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22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Google Shape;74;p22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srQTiEr6bSQ="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3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9" name="Google Shape;1689;p31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90" name="Google Shape;1690;p313"/>
          <p:cNvGrpSpPr/>
          <p:nvPr/>
        </p:nvGrpSpPr>
        <p:grpSpPr>
          <a:xfrm>
            <a:off x="3907491" y="3547977"/>
            <a:ext cx="1329018" cy="71718"/>
            <a:chOff x="3907491" y="3547977"/>
            <a:chExt cx="1329018" cy="71718"/>
          </a:xfrm>
        </p:grpSpPr>
        <p:sp>
          <p:nvSpPr>
            <p:cNvPr id="1691" name="Google Shape;1691;p313"/>
            <p:cNvSpPr/>
            <p:nvPr/>
          </p:nvSpPr>
          <p:spPr>
            <a:xfrm>
              <a:off x="46059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13"/>
            <p:cNvSpPr/>
            <p:nvPr/>
          </p:nvSpPr>
          <p:spPr>
            <a:xfrm>
              <a:off x="44662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13"/>
            <p:cNvSpPr/>
            <p:nvPr/>
          </p:nvSpPr>
          <p:spPr>
            <a:xfrm>
              <a:off x="43265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13"/>
            <p:cNvSpPr/>
            <p:nvPr/>
          </p:nvSpPr>
          <p:spPr>
            <a:xfrm>
              <a:off x="41868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13"/>
            <p:cNvSpPr/>
            <p:nvPr/>
          </p:nvSpPr>
          <p:spPr>
            <a:xfrm>
              <a:off x="40471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13"/>
            <p:cNvSpPr/>
            <p:nvPr/>
          </p:nvSpPr>
          <p:spPr>
            <a:xfrm>
              <a:off x="3907491" y="3547977"/>
              <a:ext cx="71718" cy="71718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13"/>
            <p:cNvSpPr/>
            <p:nvPr/>
          </p:nvSpPr>
          <p:spPr>
            <a:xfrm>
              <a:off x="51647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13"/>
            <p:cNvSpPr/>
            <p:nvPr/>
          </p:nvSpPr>
          <p:spPr>
            <a:xfrm>
              <a:off x="50250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13"/>
            <p:cNvSpPr/>
            <p:nvPr/>
          </p:nvSpPr>
          <p:spPr>
            <a:xfrm>
              <a:off x="48853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13"/>
            <p:cNvSpPr/>
            <p:nvPr/>
          </p:nvSpPr>
          <p:spPr>
            <a:xfrm>
              <a:off x="4745691" y="3547977"/>
              <a:ext cx="71718" cy="71718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1" name="Google Shape;1701;p313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Fiqkk2h2H6o=">
    <p:spTree>
      <p:nvGrpSpPr>
        <p:cNvPr id="1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3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4" name="Google Shape;1704;p31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5" name="Google Shape;1705;p314"/>
          <p:cNvGrpSpPr/>
          <p:nvPr/>
        </p:nvGrpSpPr>
        <p:grpSpPr>
          <a:xfrm>
            <a:off x="3907491" y="3547977"/>
            <a:ext cx="1329018" cy="71718"/>
            <a:chOff x="3837640" y="2865532"/>
            <a:chExt cx="1329018" cy="71718"/>
          </a:xfrm>
        </p:grpSpPr>
        <p:sp>
          <p:nvSpPr>
            <p:cNvPr id="1706" name="Google Shape;1706;p314"/>
            <p:cNvSpPr/>
            <p:nvPr/>
          </p:nvSpPr>
          <p:spPr>
            <a:xfrm>
              <a:off x="45361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14"/>
            <p:cNvSpPr/>
            <p:nvPr/>
          </p:nvSpPr>
          <p:spPr>
            <a:xfrm>
              <a:off x="43964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14"/>
            <p:cNvSpPr/>
            <p:nvPr/>
          </p:nvSpPr>
          <p:spPr>
            <a:xfrm>
              <a:off x="42567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14"/>
            <p:cNvSpPr/>
            <p:nvPr/>
          </p:nvSpPr>
          <p:spPr>
            <a:xfrm>
              <a:off x="41170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14"/>
            <p:cNvSpPr/>
            <p:nvPr/>
          </p:nvSpPr>
          <p:spPr>
            <a:xfrm>
              <a:off x="39773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14"/>
            <p:cNvSpPr/>
            <p:nvPr/>
          </p:nvSpPr>
          <p:spPr>
            <a:xfrm>
              <a:off x="3837640" y="2865532"/>
              <a:ext cx="71718" cy="71718"/>
            </a:xfrm>
            <a:prstGeom prst="rect">
              <a:avLst/>
            </a:prstGeom>
            <a:solidFill>
              <a:srgbClr val="BC7D2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14"/>
            <p:cNvSpPr/>
            <p:nvPr/>
          </p:nvSpPr>
          <p:spPr>
            <a:xfrm>
              <a:off x="50949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14"/>
            <p:cNvSpPr/>
            <p:nvPr/>
          </p:nvSpPr>
          <p:spPr>
            <a:xfrm>
              <a:off x="49552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14"/>
            <p:cNvSpPr/>
            <p:nvPr/>
          </p:nvSpPr>
          <p:spPr>
            <a:xfrm>
              <a:off x="48155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14"/>
            <p:cNvSpPr/>
            <p:nvPr/>
          </p:nvSpPr>
          <p:spPr>
            <a:xfrm>
              <a:off x="4675840" y="2865532"/>
              <a:ext cx="71718" cy="7171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6" name="Google Shape;1716;p314"/>
          <p:cNvSpPr txBox="1">
            <a:spLocks noGrp="1"/>
          </p:cNvSpPr>
          <p:nvPr>
            <p:ph type="body" idx="1"/>
          </p:nvPr>
        </p:nvSpPr>
        <p:spPr>
          <a:xfrm>
            <a:off x="688975" y="1574318"/>
            <a:ext cx="7766050" cy="179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20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dHUCw+y0GI="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8" name="Google Shape;1718;p315" descr="Background pattern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9" name="Google Shape;1719;p315" descr="A group of people sitting at a tabl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 l="11613" t="29182"/>
          <a:stretch/>
        </p:blipFill>
        <p:spPr>
          <a:xfrm>
            <a:off x="4864308" y="0"/>
            <a:ext cx="427969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0" name="Google Shape;1720;p315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1" name="Google Shape;1721;p315"/>
          <p:cNvSpPr/>
          <p:nvPr/>
        </p:nvSpPr>
        <p:spPr>
          <a:xfrm>
            <a:off x="0" y="1107751"/>
            <a:ext cx="4864308" cy="2927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2" name="Google Shape;1722;p315"/>
          <p:cNvSpPr/>
          <p:nvPr/>
        </p:nvSpPr>
        <p:spPr>
          <a:xfrm>
            <a:off x="185197" y="1339045"/>
            <a:ext cx="69448" cy="2465408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3" name="Google Shape;1723;p315"/>
          <p:cNvSpPr txBox="1">
            <a:spLocks noGrp="1"/>
          </p:cNvSpPr>
          <p:nvPr>
            <p:ph type="title"/>
          </p:nvPr>
        </p:nvSpPr>
        <p:spPr>
          <a:xfrm>
            <a:off x="387873" y="1377777"/>
            <a:ext cx="3421450" cy="45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20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24" name="Google Shape;1724;p315"/>
          <p:cNvSpPr txBox="1">
            <a:spLocks noGrp="1"/>
          </p:cNvSpPr>
          <p:nvPr>
            <p:ph type="body" idx="1"/>
          </p:nvPr>
        </p:nvSpPr>
        <p:spPr>
          <a:xfrm>
            <a:off x="387873" y="1985160"/>
            <a:ext cx="4343206" cy="1819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nWgfZNftxRw="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6" name="Google Shape;1726;p316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7" name="Google Shape;1727;p31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28" name="Google Shape;1728;p316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29" name="Google Shape;1729;p316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30" name="Google Shape;1730;p316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31" name="Google Shape;1731;p3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32" name="Google Shape;1732;p316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PBrfs17CEA="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4" name="Google Shape;1734;p317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5" name="Google Shape;1735;p3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36" name="Google Shape;1736;p317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37" name="Google Shape;1737;p317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8" name="Google Shape;1738;p317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39" name="Google Shape;1739;p317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09fAr2Fmnqc=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" name="Google Shape;1741;p318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2" name="Google Shape;1742;p3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3" name="Google Shape;1743;p318"/>
          <p:cNvGrpSpPr/>
          <p:nvPr/>
        </p:nvGrpSpPr>
        <p:grpSpPr>
          <a:xfrm>
            <a:off x="-900" y="1034935"/>
            <a:ext cx="9146700" cy="1842077"/>
            <a:chOff x="-900" y="1034935"/>
            <a:chExt cx="9146700" cy="1842077"/>
          </a:xfrm>
        </p:grpSpPr>
        <p:sp>
          <p:nvSpPr>
            <p:cNvPr id="1744" name="Google Shape;1744;p318"/>
            <p:cNvSpPr/>
            <p:nvPr/>
          </p:nvSpPr>
          <p:spPr>
            <a:xfrm>
              <a:off x="0" y="1085724"/>
              <a:ext cx="9145800" cy="179128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1745" name="Google Shape;1745;p318"/>
            <p:cNvCxnSpPr/>
            <p:nvPr/>
          </p:nvCxnSpPr>
          <p:spPr>
            <a:xfrm>
              <a:off x="-900" y="1034935"/>
              <a:ext cx="9145800" cy="0"/>
            </a:xfrm>
            <a:prstGeom prst="straightConnector1">
              <a:avLst/>
            </a:prstGeom>
            <a:noFill/>
            <a:ln w="127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46" name="Google Shape;1746;p3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4973" y="966439"/>
            <a:ext cx="4181755" cy="4151489"/>
          </a:xfrm>
          <a:prstGeom prst="rect">
            <a:avLst/>
          </a:prstGeom>
          <a:noFill/>
          <a:ln>
            <a:noFill/>
          </a:ln>
        </p:spPr>
      </p:pic>
      <p:sp>
        <p:nvSpPr>
          <p:cNvPr id="1747" name="Google Shape;1747;p318"/>
          <p:cNvSpPr txBox="1">
            <a:spLocks noGrp="1"/>
          </p:cNvSpPr>
          <p:nvPr>
            <p:ph type="body" idx="1"/>
          </p:nvPr>
        </p:nvSpPr>
        <p:spPr>
          <a:xfrm>
            <a:off x="4852577" y="1247209"/>
            <a:ext cx="3865563" cy="1468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oOPK8NqaGOM="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9" name="Google Shape;1749;p319" descr="Background pattern&#10;&#10;Description automatically generated"/>
          <p:cNvPicPr preferRelativeResize="0"/>
          <p:nvPr/>
        </p:nvPicPr>
        <p:blipFill rotWithShape="1">
          <a:blip r:embed="rId2">
            <a:alphaModFix amt="5000"/>
          </a:blip>
          <a:srcRect/>
          <a:stretch/>
        </p:blipFill>
        <p:spPr>
          <a:xfrm>
            <a:off x="-1879" y="0"/>
            <a:ext cx="914588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0" name="Google Shape;1750;p3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1" name="Google Shape;1751;p319"/>
          <p:cNvCxnSpPr/>
          <p:nvPr/>
        </p:nvCxnSpPr>
        <p:spPr>
          <a:xfrm>
            <a:off x="-900" y="982897"/>
            <a:ext cx="9145800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52" name="Google Shape;1752;p319"/>
          <p:cNvSpPr/>
          <p:nvPr/>
        </p:nvSpPr>
        <p:spPr>
          <a:xfrm>
            <a:off x="0" y="1037770"/>
            <a:ext cx="9144000" cy="161398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3" name="Google Shape;1753;p319"/>
          <p:cNvPicPr preferRelativeResize="0"/>
          <p:nvPr/>
        </p:nvPicPr>
        <p:blipFill rotWithShape="1">
          <a:blip r:embed="rId4">
            <a:alphaModFix/>
          </a:blip>
          <a:srcRect t="-453" b="47599"/>
          <a:stretch/>
        </p:blipFill>
        <p:spPr>
          <a:xfrm flipH="1">
            <a:off x="349865" y="721112"/>
            <a:ext cx="3612538" cy="4395173"/>
          </a:xfrm>
          <a:prstGeom prst="rect">
            <a:avLst/>
          </a:prstGeom>
          <a:noFill/>
          <a:ln>
            <a:noFill/>
          </a:ln>
        </p:spPr>
      </p:pic>
      <p:sp>
        <p:nvSpPr>
          <p:cNvPr id="1754" name="Google Shape;1754;p319"/>
          <p:cNvSpPr txBox="1">
            <a:spLocks noGrp="1"/>
          </p:cNvSpPr>
          <p:nvPr>
            <p:ph type="body" idx="1"/>
          </p:nvPr>
        </p:nvSpPr>
        <p:spPr>
          <a:xfrm>
            <a:off x="4620415" y="1247209"/>
            <a:ext cx="3865563" cy="1160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r4No7qG+OZA=">
    <p:spTree>
      <p:nvGrpSpPr>
        <p:cNvPr id="1" name="Shape 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6" name="Google Shape;1756;p3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7" name="Google Shape;1757;p3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8" name="Google Shape;1758;p320" descr="A picture containing text, dark, night sky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2283" y="914400"/>
            <a:ext cx="7219434" cy="345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9" name="Google Shape;1759;p320" descr="Chart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567940" y="1200369"/>
            <a:ext cx="4008120" cy="2742762"/>
          </a:xfrm>
          <a:prstGeom prst="rect">
            <a:avLst/>
          </a:prstGeom>
          <a:noFill/>
          <a:ln>
            <a:noFill/>
          </a:ln>
        </p:spPr>
      </p:pic>
      <p:sp>
        <p:nvSpPr>
          <p:cNvPr id="1760" name="Google Shape;1760;p320"/>
          <p:cNvSpPr txBox="1">
            <a:spLocks noGrp="1"/>
          </p:cNvSpPr>
          <p:nvPr>
            <p:ph type="body" idx="1"/>
          </p:nvPr>
        </p:nvSpPr>
        <p:spPr>
          <a:xfrm rot="-525871">
            <a:off x="2714091" y="2148474"/>
            <a:ext cx="3673884" cy="55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ublic Sans"/>
              <a:buNone/>
              <a:defRPr sz="2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JUt4ul/zGWI="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2" name="Google Shape;1762;p321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763" name="Google Shape;1763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64" name="Google Shape;1764;p321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5" name="Google Shape;1765;p32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6" name="Google Shape;1766;p321" descr="A picture containing text&#10;&#10;Description automatically generated"/>
          <p:cNvPicPr preferRelativeResize="0"/>
          <p:nvPr/>
        </p:nvPicPr>
        <p:blipFill rotWithShape="1">
          <a:blip r:embed="rId4">
            <a:alphaModFix amt="85000"/>
          </a:blip>
          <a:srcRect/>
          <a:stretch/>
        </p:blipFill>
        <p:spPr>
          <a:xfrm>
            <a:off x="2251213" y="1143261"/>
            <a:ext cx="4641574" cy="2799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67" name="Google Shape;1767;p321"/>
          <p:cNvSpPr txBox="1">
            <a:spLocks noGrp="1"/>
          </p:cNvSpPr>
          <p:nvPr>
            <p:ph type="body" idx="1"/>
          </p:nvPr>
        </p:nvSpPr>
        <p:spPr>
          <a:xfrm>
            <a:off x="2740961" y="1824708"/>
            <a:ext cx="3602088" cy="472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68" name="Google Shape;1768;p321"/>
          <p:cNvSpPr txBox="1">
            <a:spLocks noGrp="1"/>
          </p:cNvSpPr>
          <p:nvPr>
            <p:ph type="body" idx="2"/>
          </p:nvPr>
        </p:nvSpPr>
        <p:spPr>
          <a:xfrm>
            <a:off x="2740960" y="239891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">
    <p:spTree>
      <p:nvGrpSpPr>
        <p:cNvPr id="1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0" name="Google Shape;1770;p322"/>
          <p:cNvPicPr preferRelativeResize="0"/>
          <p:nvPr/>
        </p:nvPicPr>
        <p:blipFill rotWithShape="1">
          <a:blip r:embed="rId2">
            <a:alphaModFix amt="70000"/>
          </a:blip>
          <a:srcRect t="1816" b="12611"/>
          <a:stretch/>
        </p:blipFill>
        <p:spPr>
          <a:xfrm>
            <a:off x="0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1" name="Google Shape;1771;p322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772" name="Google Shape;1772;p322"/>
          <p:cNvSpPr/>
          <p:nvPr/>
        </p:nvSpPr>
        <p:spPr>
          <a:xfrm>
            <a:off x="3322314" y="1790299"/>
            <a:ext cx="2539465" cy="644893"/>
          </a:xfrm>
          <a:prstGeom prst="roundRect">
            <a:avLst>
              <a:gd name="adj" fmla="val 12859"/>
            </a:avLst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773" name="Google Shape;1773;p322"/>
          <p:cNvSpPr txBox="1">
            <a:spLocks noGrp="1"/>
          </p:cNvSpPr>
          <p:nvPr>
            <p:ph type="body" idx="1"/>
          </p:nvPr>
        </p:nvSpPr>
        <p:spPr>
          <a:xfrm>
            <a:off x="3553313" y="1914665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74" name="Google Shape;1774;p322"/>
          <p:cNvSpPr txBox="1">
            <a:spLocks noGrp="1"/>
          </p:cNvSpPr>
          <p:nvPr>
            <p:ph type="body" idx="2"/>
          </p:nvPr>
        </p:nvSpPr>
        <p:spPr>
          <a:xfrm>
            <a:off x="2770956" y="2580686"/>
            <a:ext cx="3602088" cy="719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4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223"/>
          <p:cNvGrpSpPr/>
          <p:nvPr/>
        </p:nvGrpSpPr>
        <p:grpSpPr>
          <a:xfrm>
            <a:off x="0" y="1"/>
            <a:ext cx="9143999" cy="5143499"/>
            <a:chOff x="0" y="1"/>
            <a:chExt cx="9144000" cy="5143500"/>
          </a:xfrm>
        </p:grpSpPr>
        <p:sp>
          <p:nvSpPr>
            <p:cNvPr id="77" name="Google Shape;77;p223"/>
            <p:cNvSpPr/>
            <p:nvPr/>
          </p:nvSpPr>
          <p:spPr>
            <a:xfrm>
              <a:off x="0" y="1"/>
              <a:ext cx="9144000" cy="5143500"/>
            </a:xfrm>
            <a:prstGeom prst="rect">
              <a:avLst/>
            </a:prstGeom>
            <a:solidFill>
              <a:srgbClr val="F2F2F2">
                <a:alpha val="9450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50"/>
                <a:buFont typeface="Calibri"/>
                <a:buNone/>
              </a:pPr>
              <a:endParaRPr sz="105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pic>
          <p:nvPicPr>
            <p:cNvPr id="78" name="Google Shape;78;p223" descr="A group of people in clothing&#10;&#10;Description automatically generated with medium confidenc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2113280" y="456352"/>
              <a:ext cx="7030720" cy="4687147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" name="Google Shape;79;p2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223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22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22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slide"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323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77" name="Google Shape;1777;p323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8" name="Google Shape;1778;p323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dk2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79" name="Google Shape;1779;p323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80" name="Google Shape;1780;p323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81" name="Google Shape;1781;p323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82" name="Google Shape;1782;p323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83" name="Google Shape;1783;p323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84" name="Google Shape;1784;p323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Discussion 3"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6" name="Google Shape;1786;p324"/>
          <p:cNvGrpSpPr/>
          <p:nvPr/>
        </p:nvGrpSpPr>
        <p:grpSpPr>
          <a:xfrm>
            <a:off x="-3149" y="1"/>
            <a:ext cx="9147149" cy="5143500"/>
            <a:chOff x="-3149" y="1"/>
            <a:chExt cx="9147149" cy="5143500"/>
          </a:xfrm>
        </p:grpSpPr>
        <p:pic>
          <p:nvPicPr>
            <p:cNvPr id="1787" name="Google Shape;1787;p324"/>
            <p:cNvPicPr preferRelativeResize="0"/>
            <p:nvPr/>
          </p:nvPicPr>
          <p:blipFill rotWithShape="1">
            <a:blip r:embed="rId2">
              <a:alphaModFix/>
            </a:blip>
            <a:srcRect t="2687" b="12936"/>
            <a:stretch/>
          </p:blipFill>
          <p:spPr>
            <a:xfrm>
              <a:off x="-3149" y="1"/>
              <a:ext cx="9144002" cy="5143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88" name="Google Shape;1788;p324"/>
            <p:cNvSpPr/>
            <p:nvPr/>
          </p:nvSpPr>
          <p:spPr>
            <a:xfrm>
              <a:off x="-938" y="2804160"/>
              <a:ext cx="9144938" cy="2339340"/>
            </a:xfrm>
            <a:prstGeom prst="rect">
              <a:avLst/>
            </a:prstGeom>
            <a:solidFill>
              <a:schemeClr val="accent1">
                <a:alpha val="74509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89" name="Google Shape;1789;p32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90" name="Google Shape;1790;p324"/>
          <p:cNvGrpSpPr/>
          <p:nvPr/>
        </p:nvGrpSpPr>
        <p:grpSpPr>
          <a:xfrm>
            <a:off x="2349390" y="1908808"/>
            <a:ext cx="4506182" cy="1790703"/>
            <a:chOff x="2560319" y="1790699"/>
            <a:chExt cx="4084321" cy="1623060"/>
          </a:xfrm>
        </p:grpSpPr>
        <p:sp>
          <p:nvSpPr>
            <p:cNvPr id="1791" name="Google Shape;1791;p324"/>
            <p:cNvSpPr/>
            <p:nvPr/>
          </p:nvSpPr>
          <p:spPr>
            <a:xfrm>
              <a:off x="2560319" y="1790699"/>
              <a:ext cx="4023360" cy="1562098"/>
            </a:xfrm>
            <a:prstGeom prst="roundRect">
              <a:avLst>
                <a:gd name="adj" fmla="val 11641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792" name="Google Shape;1792;p324"/>
            <p:cNvSpPr/>
            <p:nvPr/>
          </p:nvSpPr>
          <p:spPr>
            <a:xfrm>
              <a:off x="2621280" y="1851661"/>
              <a:ext cx="4023360" cy="1562098"/>
            </a:xfrm>
            <a:prstGeom prst="roundRect">
              <a:avLst>
                <a:gd name="adj" fmla="val 12199"/>
              </a:avLst>
            </a:prstGeom>
            <a:noFill/>
            <a:ln w="25400" cap="flat" cmpd="sng">
              <a:solidFill>
                <a:srgbClr val="BC7D2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600"/>
                <a:buFont typeface="Calibri"/>
                <a:buNone/>
              </a:pPr>
              <a:endParaRPr sz="16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793" name="Google Shape;1793;p324"/>
          <p:cNvSpPr txBox="1">
            <a:spLocks noGrp="1"/>
          </p:cNvSpPr>
          <p:nvPr>
            <p:ph type="body" idx="1"/>
          </p:nvPr>
        </p:nvSpPr>
        <p:spPr>
          <a:xfrm>
            <a:off x="3553313" y="2127464"/>
            <a:ext cx="2077466" cy="396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0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4" name="Google Shape;1794;p324"/>
          <p:cNvSpPr txBox="1">
            <a:spLocks noGrp="1"/>
          </p:cNvSpPr>
          <p:nvPr>
            <p:ph type="body" idx="2"/>
          </p:nvPr>
        </p:nvSpPr>
        <p:spPr>
          <a:xfrm>
            <a:off x="2770956" y="2643161"/>
            <a:ext cx="3602088" cy="77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MWIvaKZLkwM=">
    <p:spTree>
      <p:nvGrpSpPr>
        <p:cNvPr id="1" name="Shape 1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" name="Google Shape;1796;p325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7" name="Google Shape;1797;p32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8" name="Google Shape;1798;p325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799" name="Google Shape;1799;p325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0" name="Google Shape;1800;p325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1" name="Google Shape;1801;p325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I4xA18PJAQ=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p326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4" name="Google Shape;1804;p32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5" name="Google Shape;1805;p326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06" name="Google Shape;1806;p326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07" name="Google Shape;1807;p326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08" name="Google Shape;1808;p326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VJgTm3UpWw=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27"/>
          <p:cNvSpPr/>
          <p:nvPr/>
        </p:nvSpPr>
        <p:spPr>
          <a:xfrm>
            <a:off x="4690334" y="0"/>
            <a:ext cx="4453668" cy="51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1" name="Google Shape;1811;p327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2" name="Google Shape;1812;p327"/>
          <p:cNvSpPr>
            <a:spLocks noGrp="1"/>
          </p:cNvSpPr>
          <p:nvPr>
            <p:ph type="pic" idx="2"/>
          </p:nvPr>
        </p:nvSpPr>
        <p:spPr>
          <a:xfrm>
            <a:off x="-1" y="0"/>
            <a:ext cx="4690335" cy="5139879"/>
          </a:xfrm>
          <a:prstGeom prst="rect">
            <a:avLst/>
          </a:prstGeom>
          <a:noFill/>
          <a:ln>
            <a:noFill/>
          </a:ln>
        </p:spPr>
      </p:sp>
      <p:sp>
        <p:nvSpPr>
          <p:cNvPr id="1813" name="Google Shape;1813;p327"/>
          <p:cNvSpPr/>
          <p:nvPr/>
        </p:nvSpPr>
        <p:spPr>
          <a:xfrm>
            <a:off x="4548336" y="420700"/>
            <a:ext cx="4595664" cy="42817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endParaRPr sz="20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814" name="Google Shape;1814;p327"/>
          <p:cNvSpPr txBox="1">
            <a:spLocks noGrp="1"/>
          </p:cNvSpPr>
          <p:nvPr>
            <p:ph type="body" idx="1"/>
          </p:nvPr>
        </p:nvSpPr>
        <p:spPr>
          <a:xfrm>
            <a:off x="4849731" y="1061223"/>
            <a:ext cx="4140265" cy="3568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15" name="Google Shape;1815;p327"/>
          <p:cNvSpPr txBox="1">
            <a:spLocks noGrp="1"/>
          </p:cNvSpPr>
          <p:nvPr>
            <p:ph type="title"/>
          </p:nvPr>
        </p:nvSpPr>
        <p:spPr>
          <a:xfrm>
            <a:off x="4849731" y="462740"/>
            <a:ext cx="4140265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Guided activity"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28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1818" name="Google Shape;1818;p328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0567" r="20566" b="45930"/>
          <a:stretch/>
        </p:blipFill>
        <p:spPr>
          <a:xfrm rot="5400000">
            <a:off x="5391150" y="1390650"/>
            <a:ext cx="5143500" cy="236220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  <p:sp>
        <p:nvSpPr>
          <p:cNvPr id="1819" name="Google Shape;1819;p328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20" name="Google Shape;1820;p328"/>
          <p:cNvCxnSpPr/>
          <p:nvPr/>
        </p:nvCxnSpPr>
        <p:spPr>
          <a:xfrm>
            <a:off x="777369" y="2062045"/>
            <a:ext cx="0" cy="1882258"/>
          </a:xfrm>
          <a:prstGeom prst="straightConnector1">
            <a:avLst/>
          </a:prstGeom>
          <a:noFill/>
          <a:ln w="38100" cap="flat" cmpd="sng">
            <a:solidFill>
              <a:srgbClr val="22366A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821" name="Google Shape;1821;p328" descr="A picture containing indoo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0443" r="22451"/>
          <a:stretch/>
        </p:blipFill>
        <p:spPr>
          <a:xfrm>
            <a:off x="5353758" y="1004593"/>
            <a:ext cx="2781568" cy="3247434"/>
          </a:xfrm>
          <a:prstGeom prst="rect">
            <a:avLst/>
          </a:prstGeom>
          <a:noFill/>
          <a:ln w="2857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2" name="Google Shape;1822;p328"/>
          <p:cNvSpPr txBox="1">
            <a:spLocks noGrp="1"/>
          </p:cNvSpPr>
          <p:nvPr>
            <p:ph type="body" idx="1"/>
          </p:nvPr>
        </p:nvSpPr>
        <p:spPr>
          <a:xfrm>
            <a:off x="912063" y="2052267"/>
            <a:ext cx="3673884" cy="1882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23" name="Google Shape;1823;p328"/>
          <p:cNvSpPr txBox="1">
            <a:spLocks noGrp="1"/>
          </p:cNvSpPr>
          <p:nvPr>
            <p:ph type="title"/>
          </p:nvPr>
        </p:nvSpPr>
        <p:spPr>
          <a:xfrm>
            <a:off x="912063" y="1246189"/>
            <a:ext cx="3673884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800"/>
              <a:buFont typeface="Public Sans"/>
              <a:buNone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tCKij3Zla0=">
    <p:spTree>
      <p:nvGrpSpPr>
        <p:cNvPr id="1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" name="Google Shape;1825;p329" descr="A picture containing graphical user interfac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6" name="Google Shape;1826;p329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3">
  <p:cSld name="Divider 3">
    <p:bg>
      <p:bgPr>
        <a:solidFill>
          <a:srgbClr val="FD892C"/>
        </a:solidFill>
        <a:effectLst/>
      </p:bgPr>
    </p:bg>
    <p:spTree>
      <p:nvGrpSpPr>
        <p:cNvPr id="1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5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5" name="Google Shape;85;p22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24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224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24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24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224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6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3" name="Google Shape;93;p22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25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95" name="Google Shape;95;p22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2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8" name="Google Shape;98;p22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7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22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26"/>
          <p:cNvSpPr>
            <a:spLocks noGrp="1"/>
          </p:cNvSpPr>
          <p:nvPr>
            <p:ph type="pic" idx="2"/>
          </p:nvPr>
        </p:nvSpPr>
        <p:spPr>
          <a:xfrm>
            <a:off x="4734046" y="638171"/>
            <a:ext cx="4417249" cy="4030832"/>
          </a:xfrm>
          <a:prstGeom prst="rect">
            <a:avLst/>
          </a:prstGeom>
          <a:noFill/>
          <a:ln>
            <a:noFill/>
          </a:ln>
        </p:spPr>
      </p:sp>
      <p:sp>
        <p:nvSpPr>
          <p:cNvPr id="103" name="Google Shape;103;p226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26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26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6" name="Google Shape;106;p226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Google Shape;110;p22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27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5" name="Google Shape;115;p22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28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7" name="Google Shape;117;p228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8" name="Google Shape;118;p228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25914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8"/>
          <p:cNvSpPr txBox="1">
            <a:spLocks noGrp="1"/>
          </p:cNvSpPr>
          <p:nvPr>
            <p:ph type="body" idx="2"/>
          </p:nvPr>
        </p:nvSpPr>
        <p:spPr>
          <a:xfrm>
            <a:off x="2552068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5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2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Google Shape;123;p22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29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5" name="Google Shape;125;p229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26" name="Google Shape;126;p229" descr="Application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441" y="1371153"/>
            <a:ext cx="4492172" cy="361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9"/>
          <p:cNvSpPr txBox="1">
            <a:spLocks noGrp="1"/>
          </p:cNvSpPr>
          <p:nvPr>
            <p:ph type="body" idx="2"/>
          </p:nvPr>
        </p:nvSpPr>
        <p:spPr>
          <a:xfrm>
            <a:off x="968595" y="1886851"/>
            <a:ext cx="4094057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6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Google Shape;131;p23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30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33" name="Google Shape;133;p230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4" name="Google Shape;134;p2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03135" y="1363361"/>
            <a:ext cx="5737730" cy="362175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0"/>
          <p:cNvSpPr txBox="1">
            <a:spLocks noGrp="1"/>
          </p:cNvSpPr>
          <p:nvPr>
            <p:ph type="body" idx="2"/>
          </p:nvPr>
        </p:nvSpPr>
        <p:spPr>
          <a:xfrm>
            <a:off x="2032052" y="1886850"/>
            <a:ext cx="5071275" cy="21610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7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9" name="Google Shape;139;p23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31"/>
          <p:cNvSpPr txBox="1">
            <a:spLocks noGrp="1"/>
          </p:cNvSpPr>
          <p:nvPr>
            <p:ph type="body" idx="1"/>
          </p:nvPr>
        </p:nvSpPr>
        <p:spPr>
          <a:xfrm>
            <a:off x="135731" y="782882"/>
            <a:ext cx="8762942" cy="3440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1" name="Google Shape;141;p231"/>
          <p:cNvCxnSpPr/>
          <p:nvPr/>
        </p:nvCxnSpPr>
        <p:spPr>
          <a:xfrm>
            <a:off x="0" y="4984696"/>
            <a:ext cx="9143999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42" name="Google Shape;142;p2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07222" y="1873493"/>
            <a:ext cx="4929556" cy="311161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1"/>
          <p:cNvSpPr txBox="1">
            <a:spLocks noGrp="1"/>
          </p:cNvSpPr>
          <p:nvPr>
            <p:ph type="body" idx="2"/>
          </p:nvPr>
        </p:nvSpPr>
        <p:spPr>
          <a:xfrm>
            <a:off x="2377740" y="2303181"/>
            <a:ext cx="4379900" cy="193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3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5" descr="A picture containing person, computer, indoor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11110"/>
          <a:stretch/>
        </p:blipFill>
        <p:spPr>
          <a:xfrm flipH="1">
            <a:off x="0" y="0"/>
            <a:ext cx="914400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1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15"/>
          <p:cNvSpPr/>
          <p:nvPr/>
        </p:nvSpPr>
        <p:spPr>
          <a:xfrm>
            <a:off x="0" y="638171"/>
            <a:ext cx="4734046" cy="403083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15"/>
          <p:cNvSpPr/>
          <p:nvPr/>
        </p:nvSpPr>
        <p:spPr>
          <a:xfrm>
            <a:off x="0" y="819942"/>
            <a:ext cx="144711" cy="3235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15"/>
          <p:cNvSpPr txBox="1">
            <a:spLocks noGrp="1"/>
          </p:cNvSpPr>
          <p:nvPr>
            <p:ph type="title"/>
          </p:nvPr>
        </p:nvSpPr>
        <p:spPr>
          <a:xfrm>
            <a:off x="144711" y="810810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15"/>
          <p:cNvSpPr txBox="1">
            <a:spLocks noGrp="1"/>
          </p:cNvSpPr>
          <p:nvPr>
            <p:ph type="body" idx="1"/>
          </p:nvPr>
        </p:nvSpPr>
        <p:spPr>
          <a:xfrm>
            <a:off x="144711" y="1295658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2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2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32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2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0" name="Google Shape;150;p232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3"/>
          <p:cNvSpPr/>
          <p:nvPr/>
        </p:nvSpPr>
        <p:spPr>
          <a:xfrm>
            <a:off x="4109012" y="748626"/>
            <a:ext cx="327256" cy="3808292"/>
          </a:xfrm>
          <a:prstGeom prst="rect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3"/>
          <p:cNvSpPr>
            <a:spLocks noGrp="1"/>
          </p:cNvSpPr>
          <p:nvPr>
            <p:ph type="pic" idx="2"/>
          </p:nvPr>
        </p:nvSpPr>
        <p:spPr>
          <a:xfrm>
            <a:off x="0" y="667604"/>
            <a:ext cx="4201610" cy="3970337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233"/>
          <p:cNvSpPr/>
          <p:nvPr/>
        </p:nvSpPr>
        <p:spPr>
          <a:xfrm>
            <a:off x="4436268" y="973867"/>
            <a:ext cx="4707732" cy="51392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3"/>
          <p:cNvSpPr txBox="1">
            <a:spLocks noGrp="1"/>
          </p:cNvSpPr>
          <p:nvPr>
            <p:ph type="body" idx="1"/>
          </p:nvPr>
        </p:nvSpPr>
        <p:spPr>
          <a:xfrm>
            <a:off x="4572001" y="1644099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7" name="Google Shape;157;p233"/>
          <p:cNvSpPr txBox="1">
            <a:spLocks noGrp="1"/>
          </p:cNvSpPr>
          <p:nvPr>
            <p:ph type="title"/>
          </p:nvPr>
        </p:nvSpPr>
        <p:spPr>
          <a:xfrm>
            <a:off x="4572001" y="1058782"/>
            <a:ext cx="4436267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8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4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34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34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p234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34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4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34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" name="Google Shape;167;p234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lt2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4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34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9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5"/>
          <p:cNvSpPr/>
          <p:nvPr/>
        </p:nvSpPr>
        <p:spPr>
          <a:xfrm>
            <a:off x="4572000" y="0"/>
            <a:ext cx="4572000" cy="514349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35"/>
          <p:cNvSpPr>
            <a:spLocks noGrp="1"/>
          </p:cNvSpPr>
          <p:nvPr>
            <p:ph type="pic" idx="2"/>
          </p:nvPr>
        </p:nvSpPr>
        <p:spPr>
          <a:xfrm>
            <a:off x="1" y="0"/>
            <a:ext cx="457200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235"/>
          <p:cNvSpPr txBox="1">
            <a:spLocks noGrp="1"/>
          </p:cNvSpPr>
          <p:nvPr>
            <p:ph type="title"/>
          </p:nvPr>
        </p:nvSpPr>
        <p:spPr>
          <a:xfrm>
            <a:off x="5088537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5" name="Google Shape;175;p235"/>
          <p:cNvSpPr/>
          <p:nvPr/>
        </p:nvSpPr>
        <p:spPr>
          <a:xfrm>
            <a:off x="4879819" y="656889"/>
            <a:ext cx="90534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5"/>
          <p:cNvSpPr/>
          <p:nvPr/>
        </p:nvSpPr>
        <p:spPr>
          <a:xfrm>
            <a:off x="4241543" y="1368179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5"/>
          <p:cNvSpPr>
            <a:spLocks noGrp="1"/>
          </p:cNvSpPr>
          <p:nvPr>
            <p:ph type="pic" idx="3"/>
          </p:nvPr>
        </p:nvSpPr>
        <p:spPr>
          <a:xfrm>
            <a:off x="4408678" y="1539292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235"/>
          <p:cNvSpPr txBox="1">
            <a:spLocks noGrp="1"/>
          </p:cNvSpPr>
          <p:nvPr>
            <p:ph type="body" idx="1"/>
          </p:nvPr>
        </p:nvSpPr>
        <p:spPr>
          <a:xfrm>
            <a:off x="5088537" y="1539292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9" name="Google Shape;179;p235"/>
          <p:cNvSpPr/>
          <p:nvPr/>
        </p:nvSpPr>
        <p:spPr>
          <a:xfrm>
            <a:off x="4241543" y="2951688"/>
            <a:ext cx="660903" cy="660903"/>
          </a:xfrm>
          <a:prstGeom prst="ellipse">
            <a:avLst/>
          </a:prstGeom>
          <a:solidFill>
            <a:schemeClr val="accent4"/>
          </a:solidFill>
          <a:ln w="25400" cap="flat" cmpd="sng">
            <a:solidFill>
              <a:srgbClr val="F2F2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5"/>
          <p:cNvSpPr>
            <a:spLocks noGrp="1"/>
          </p:cNvSpPr>
          <p:nvPr>
            <p:ph type="pic" idx="4"/>
          </p:nvPr>
        </p:nvSpPr>
        <p:spPr>
          <a:xfrm>
            <a:off x="4408678" y="3122801"/>
            <a:ext cx="318677" cy="318677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35"/>
          <p:cNvSpPr txBox="1">
            <a:spLocks noGrp="1"/>
          </p:cNvSpPr>
          <p:nvPr>
            <p:ph type="body" idx="5"/>
          </p:nvPr>
        </p:nvSpPr>
        <p:spPr>
          <a:xfrm>
            <a:off x="5088537" y="3122801"/>
            <a:ext cx="3538916" cy="125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0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3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236"/>
          <p:cNvGrpSpPr/>
          <p:nvPr/>
        </p:nvGrpSpPr>
        <p:grpSpPr>
          <a:xfrm>
            <a:off x="4107305" y="941707"/>
            <a:ext cx="284686" cy="3999388"/>
            <a:chOff x="4107305" y="941707"/>
            <a:chExt cx="284686" cy="3999388"/>
          </a:xfrm>
        </p:grpSpPr>
        <p:sp>
          <p:nvSpPr>
            <p:cNvPr id="185" name="Google Shape;185;p236"/>
            <p:cNvSpPr/>
            <p:nvPr/>
          </p:nvSpPr>
          <p:spPr>
            <a:xfrm>
              <a:off x="4183432" y="1262627"/>
              <a:ext cx="208559" cy="3357548"/>
            </a:xfrm>
            <a:prstGeom prst="rect">
              <a:avLst/>
            </a:prstGeom>
            <a:solidFill>
              <a:srgbClr val="C4CF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36"/>
            <p:cNvSpPr/>
            <p:nvPr/>
          </p:nvSpPr>
          <p:spPr>
            <a:xfrm>
              <a:off x="4112338" y="1097990"/>
              <a:ext cx="208559" cy="3686822"/>
            </a:xfrm>
            <a:prstGeom prst="rect">
              <a:avLst/>
            </a:prstGeom>
            <a:solidFill>
              <a:srgbClr val="5575C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36"/>
            <p:cNvSpPr/>
            <p:nvPr/>
          </p:nvSpPr>
          <p:spPr>
            <a:xfrm>
              <a:off x="4107305" y="941707"/>
              <a:ext cx="142497" cy="3999388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36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189" name="Google Shape;189;p236"/>
          <p:cNvSpPr txBox="1">
            <a:spLocks noGrp="1"/>
          </p:cNvSpPr>
          <p:nvPr>
            <p:ph type="body" idx="1"/>
          </p:nvPr>
        </p:nvSpPr>
        <p:spPr>
          <a:xfrm>
            <a:off x="4524864" y="1268948"/>
            <a:ext cx="4399775" cy="3344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0" name="Google Shape;190;p23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1" name="Google Shape;191;p23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2_Title Slide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3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37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1990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37"/>
          <p:cNvSpPr/>
          <p:nvPr/>
        </p:nvSpPr>
        <p:spPr>
          <a:xfrm>
            <a:off x="-1" y="1178120"/>
            <a:ext cx="4781551" cy="3333750"/>
          </a:xfrm>
          <a:prstGeom prst="rect">
            <a:avLst/>
          </a:prstGeom>
          <a:solidFill>
            <a:srgbClr val="C4CFEE">
              <a:alpha val="2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7"/>
          <p:cNvSpPr txBox="1">
            <a:spLocks noGrp="1"/>
          </p:cNvSpPr>
          <p:nvPr>
            <p:ph type="body" idx="1"/>
          </p:nvPr>
        </p:nvSpPr>
        <p:spPr>
          <a:xfrm>
            <a:off x="135731" y="1388586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7" name="Google Shape;197;p23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8" name="Google Shape;198;p23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3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38"/>
          <p:cNvSpPr/>
          <p:nvPr/>
        </p:nvSpPr>
        <p:spPr>
          <a:xfrm>
            <a:off x="4135880" y="856040"/>
            <a:ext cx="142497" cy="879326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8"/>
          <p:cNvSpPr>
            <a:spLocks noGrp="1"/>
          </p:cNvSpPr>
          <p:nvPr>
            <p:ph type="pic" idx="2"/>
          </p:nvPr>
        </p:nvSpPr>
        <p:spPr>
          <a:xfrm>
            <a:off x="219360" y="856040"/>
            <a:ext cx="3958630" cy="428746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38"/>
          <p:cNvSpPr txBox="1">
            <a:spLocks noGrp="1"/>
          </p:cNvSpPr>
          <p:nvPr>
            <p:ph type="body" idx="1"/>
          </p:nvPr>
        </p:nvSpPr>
        <p:spPr>
          <a:xfrm>
            <a:off x="4480014" y="1685925"/>
            <a:ext cx="4444626" cy="2499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4" name="Google Shape;204;p23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5" name="Google Shape;205;p23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2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3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9"/>
          <p:cNvSpPr/>
          <p:nvPr/>
        </p:nvSpPr>
        <p:spPr>
          <a:xfrm>
            <a:off x="3817856" y="656889"/>
            <a:ext cx="143829" cy="3440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39"/>
          <p:cNvSpPr>
            <a:spLocks noGrp="1"/>
          </p:cNvSpPr>
          <p:nvPr>
            <p:ph type="pic" idx="2"/>
          </p:nvPr>
        </p:nvSpPr>
        <p:spPr>
          <a:xfrm>
            <a:off x="235670" y="0"/>
            <a:ext cx="3582186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0" name="Google Shape;210;p239"/>
          <p:cNvSpPr txBox="1">
            <a:spLocks noGrp="1"/>
          </p:cNvSpPr>
          <p:nvPr>
            <p:ph type="title"/>
          </p:nvPr>
        </p:nvSpPr>
        <p:spPr>
          <a:xfrm>
            <a:off x="4079869" y="656889"/>
            <a:ext cx="3538916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1" name="Google Shape;211;p239"/>
          <p:cNvSpPr txBox="1">
            <a:spLocks noGrp="1"/>
          </p:cNvSpPr>
          <p:nvPr>
            <p:ph type="body" idx="1"/>
          </p:nvPr>
        </p:nvSpPr>
        <p:spPr>
          <a:xfrm>
            <a:off x="4079868" y="1539292"/>
            <a:ext cx="4688211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3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0"/>
          <p:cNvSpPr/>
          <p:nvPr/>
        </p:nvSpPr>
        <p:spPr>
          <a:xfrm>
            <a:off x="5312964" y="0"/>
            <a:ext cx="3831036" cy="514349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0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40"/>
          <p:cNvSpPr/>
          <p:nvPr/>
        </p:nvSpPr>
        <p:spPr>
          <a:xfrm>
            <a:off x="5302804" y="575609"/>
            <a:ext cx="143829" cy="3440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0"/>
          <p:cNvSpPr>
            <a:spLocks noGrp="1"/>
          </p:cNvSpPr>
          <p:nvPr>
            <p:ph type="pic" idx="2"/>
          </p:nvPr>
        </p:nvSpPr>
        <p:spPr>
          <a:xfrm>
            <a:off x="-1" y="0"/>
            <a:ext cx="5312965" cy="5143494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40"/>
          <p:cNvSpPr txBox="1">
            <a:spLocks noGrp="1"/>
          </p:cNvSpPr>
          <p:nvPr>
            <p:ph type="title"/>
          </p:nvPr>
        </p:nvSpPr>
        <p:spPr>
          <a:xfrm>
            <a:off x="5564817" y="575609"/>
            <a:ext cx="3405248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p240"/>
          <p:cNvSpPr txBox="1">
            <a:spLocks noGrp="1"/>
          </p:cNvSpPr>
          <p:nvPr>
            <p:ph type="body" idx="1"/>
          </p:nvPr>
        </p:nvSpPr>
        <p:spPr>
          <a:xfrm>
            <a:off x="5564818" y="1254812"/>
            <a:ext cx="3452368" cy="3428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4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1"/>
          <p:cNvSpPr/>
          <p:nvPr/>
        </p:nvSpPr>
        <p:spPr>
          <a:xfrm>
            <a:off x="0" y="-1"/>
            <a:ext cx="4898780" cy="5143498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0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p241"/>
          <p:cNvPicPr preferRelativeResize="0"/>
          <p:nvPr/>
        </p:nvPicPr>
        <p:blipFill rotWithShape="1">
          <a:blip r:embed="rId2">
            <a:alphaModFix/>
          </a:blip>
          <a:srcRect l="20639" r="24166"/>
          <a:stretch/>
        </p:blipFill>
        <p:spPr>
          <a:xfrm>
            <a:off x="4885624" y="3"/>
            <a:ext cx="4258376" cy="514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4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1"/>
          <p:cNvSpPr/>
          <p:nvPr/>
        </p:nvSpPr>
        <p:spPr>
          <a:xfrm>
            <a:off x="0" y="378373"/>
            <a:ext cx="3866493" cy="461141"/>
          </a:xfrm>
          <a:prstGeom prst="rect">
            <a:avLst/>
          </a:prstGeom>
          <a:solidFill>
            <a:srgbClr val="BD87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41"/>
          <p:cNvSpPr txBox="1">
            <a:spLocks noGrp="1"/>
          </p:cNvSpPr>
          <p:nvPr>
            <p:ph type="title"/>
          </p:nvPr>
        </p:nvSpPr>
        <p:spPr>
          <a:xfrm>
            <a:off x="144711" y="436897"/>
            <a:ext cx="342145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  <a:defRPr sz="17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5" name="Google Shape;225;p241"/>
          <p:cNvSpPr txBox="1">
            <a:spLocks noGrp="1"/>
          </p:cNvSpPr>
          <p:nvPr>
            <p:ph type="body" idx="1"/>
          </p:nvPr>
        </p:nvSpPr>
        <p:spPr>
          <a:xfrm>
            <a:off x="144711" y="1422475"/>
            <a:ext cx="4343206" cy="3036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6" name="Google Shape;226;p241"/>
          <p:cNvSpPr txBox="1">
            <a:spLocks noGrp="1"/>
          </p:cNvSpPr>
          <p:nvPr>
            <p:ph type="body" idx="2"/>
          </p:nvPr>
        </p:nvSpPr>
        <p:spPr>
          <a:xfrm>
            <a:off x="144711" y="954389"/>
            <a:ext cx="4343206" cy="358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AutoNum type="alphaUcPeriod"/>
              <a:defRPr sz="15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270513" y="225982"/>
            <a:ext cx="175242" cy="4758895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588223"/>
              <a:chOff x="129115" y="1196929"/>
              <a:chExt cx="175260" cy="25882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>
                <a:off x="216745" y="1402852"/>
                <a:ext cx="1200" cy="23823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242"/>
          <p:cNvGrpSpPr/>
          <p:nvPr/>
        </p:nvGrpSpPr>
        <p:grpSpPr>
          <a:xfrm>
            <a:off x="2494464" y="494214"/>
            <a:ext cx="4155074" cy="4155073"/>
            <a:chOff x="2119794" y="-36836"/>
            <a:chExt cx="5217173" cy="5217173"/>
          </a:xfrm>
        </p:grpSpPr>
        <p:sp>
          <p:nvSpPr>
            <p:cNvPr id="229" name="Google Shape;229;p242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42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1236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1" name="Google Shape;231;p242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32" name="Google Shape;232;p242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33" name="Google Shape;233;p242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4" name="Google Shape;234;p242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35" name="Google Shape;235;p242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BD8738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36" name="Google Shape;236;p242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37" name="Google Shape;237;p242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1644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242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6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43"/>
          <p:cNvGrpSpPr/>
          <p:nvPr/>
        </p:nvGrpSpPr>
        <p:grpSpPr>
          <a:xfrm>
            <a:off x="2494465" y="494214"/>
            <a:ext cx="4155072" cy="4155073"/>
            <a:chOff x="2119794" y="-36836"/>
            <a:chExt cx="5217173" cy="5217173"/>
          </a:xfrm>
        </p:grpSpPr>
        <p:sp>
          <p:nvSpPr>
            <p:cNvPr id="241" name="Google Shape;241;p243"/>
            <p:cNvSpPr/>
            <p:nvPr/>
          </p:nvSpPr>
          <p:spPr>
            <a:xfrm rot="-10121413">
              <a:off x="5995473" y="1510692"/>
              <a:ext cx="1065477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42" name="Google Shape;242;p243"/>
            <p:cNvSpPr/>
            <p:nvPr/>
          </p:nvSpPr>
          <p:spPr>
            <a:xfrm rot="1811965">
              <a:off x="2648325" y="3118285"/>
              <a:ext cx="827384" cy="452456"/>
            </a:xfrm>
            <a:prstGeom prst="triangle">
              <a:avLst>
                <a:gd name="adj" fmla="val 50000"/>
              </a:avLst>
            </a:prstGeom>
            <a:solidFill>
              <a:srgbClr val="9B6E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243" name="Google Shape;243;p243"/>
            <p:cNvGrpSpPr/>
            <p:nvPr/>
          </p:nvGrpSpPr>
          <p:grpSpPr>
            <a:xfrm>
              <a:off x="2119794" y="-36836"/>
              <a:ext cx="5217173" cy="5217173"/>
              <a:chOff x="2334961" y="334711"/>
              <a:chExt cx="4626477" cy="4626477"/>
            </a:xfrm>
          </p:grpSpPr>
          <p:grpSp>
            <p:nvGrpSpPr>
              <p:cNvPr id="244" name="Google Shape;244;p243"/>
              <p:cNvGrpSpPr/>
              <p:nvPr/>
            </p:nvGrpSpPr>
            <p:grpSpPr>
              <a:xfrm>
                <a:off x="2334961" y="334711"/>
                <a:ext cx="4626477" cy="4626477"/>
                <a:chOff x="2334961" y="334711"/>
                <a:chExt cx="4626477" cy="4626477"/>
              </a:xfrm>
            </p:grpSpPr>
            <p:sp>
              <p:nvSpPr>
                <p:cNvPr id="245" name="Google Shape;245;p243"/>
                <p:cNvSpPr/>
                <p:nvPr/>
              </p:nvSpPr>
              <p:spPr>
                <a:xfrm>
                  <a:off x="2978950" y="978700"/>
                  <a:ext cx="3338500" cy="3338500"/>
                </a:xfrm>
                <a:prstGeom prst="ellipse">
                  <a:avLst/>
                </a:prstGeom>
                <a:solidFill>
                  <a:srgbClr val="F2F2F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6" name="Google Shape;246;p243"/>
                <p:cNvSpPr/>
                <p:nvPr/>
              </p:nvSpPr>
              <p:spPr>
                <a:xfrm rot="-3390336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247" name="Google Shape;247;p243"/>
                <p:cNvSpPr/>
                <p:nvPr/>
              </p:nvSpPr>
              <p:spPr>
                <a:xfrm rot="-5737848">
                  <a:off x="2978950" y="978700"/>
                  <a:ext cx="3338500" cy="3338500"/>
                </a:xfrm>
                <a:prstGeom prst="chord">
                  <a:avLst>
                    <a:gd name="adj1" fmla="val 3876990"/>
                    <a:gd name="adj2" fmla="val 16200000"/>
                  </a:avLst>
                </a:prstGeom>
                <a:solidFill>
                  <a:srgbClr val="16447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sp>
            <p:nvSpPr>
              <p:cNvPr id="248" name="Google Shape;248;p243"/>
              <p:cNvSpPr/>
              <p:nvPr/>
            </p:nvSpPr>
            <p:spPr>
              <a:xfrm>
                <a:off x="3154305" y="1154055"/>
                <a:ext cx="2987791" cy="2987791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249" name="Google Shape;249;p243"/>
            <p:cNvSpPr/>
            <p:nvPr/>
          </p:nvSpPr>
          <p:spPr>
            <a:xfrm>
              <a:off x="2361789" y="1620202"/>
              <a:ext cx="4733182" cy="1903095"/>
            </a:xfrm>
            <a:custGeom>
              <a:avLst/>
              <a:gdLst/>
              <a:ahLst/>
              <a:cxnLst/>
              <a:rect l="l" t="t" r="r" b="b"/>
              <a:pathLst>
                <a:path w="4557112" h="1676400" extrusionOk="0">
                  <a:moveTo>
                    <a:pt x="0" y="350520"/>
                  </a:moveTo>
                  <a:lnTo>
                    <a:pt x="4557112" y="0"/>
                  </a:lnTo>
                  <a:lnTo>
                    <a:pt x="4259932" y="1676400"/>
                  </a:lnTo>
                  <a:lnTo>
                    <a:pt x="220980" y="1508760"/>
                  </a:lnTo>
                  <a:lnTo>
                    <a:pt x="0" y="350520"/>
                  </a:lnTo>
                  <a:close/>
                </a:path>
              </a:pathLst>
            </a:custGeom>
            <a:solidFill>
              <a:srgbClr val="C18A3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50" name="Google Shape;250;p243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4496" y="901633"/>
            <a:ext cx="3295009" cy="344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44"/>
          <p:cNvSpPr txBox="1">
            <a:spLocks noGrp="1"/>
          </p:cNvSpPr>
          <p:nvPr>
            <p:ph type="body" idx="1"/>
          </p:nvPr>
        </p:nvSpPr>
        <p:spPr>
          <a:xfrm>
            <a:off x="3117397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8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55408" y="637575"/>
            <a:ext cx="4004832" cy="4042613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45"/>
          <p:cNvSpPr txBox="1">
            <a:spLocks noGrp="1"/>
          </p:cNvSpPr>
          <p:nvPr>
            <p:ph type="body" idx="1"/>
          </p:nvPr>
        </p:nvSpPr>
        <p:spPr>
          <a:xfrm>
            <a:off x="3028189" y="2365224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1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46" descr="Ic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360040" y="277448"/>
            <a:ext cx="4422039" cy="4588604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46"/>
          <p:cNvSpPr txBox="1">
            <a:spLocks noGrp="1"/>
          </p:cNvSpPr>
          <p:nvPr>
            <p:ph type="body" idx="1"/>
          </p:nvPr>
        </p:nvSpPr>
        <p:spPr>
          <a:xfrm>
            <a:off x="3117397" y="2666490"/>
            <a:ext cx="2909207" cy="4130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Google Shape;260;p246"/>
          <p:cNvSpPr txBox="1">
            <a:spLocks noGrp="1"/>
          </p:cNvSpPr>
          <p:nvPr>
            <p:ph type="body" idx="2"/>
          </p:nvPr>
        </p:nvSpPr>
        <p:spPr>
          <a:xfrm>
            <a:off x="2894151" y="1477631"/>
            <a:ext cx="1510581" cy="50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0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24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7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7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5" name="Google Shape;265;p247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6" name="Google Shape;266;p247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7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8" name="Google Shape;268;p247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69" name="Google Shape;269;p247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0" name="Google Shape;270;p247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1" name="Google Shape;271;p24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Google Shape;272;p24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1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4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48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8"/>
          <p:cNvSpPr/>
          <p:nvPr/>
        </p:nvSpPr>
        <p:spPr>
          <a:xfrm>
            <a:off x="919659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7" name="Google Shape;277;p248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78" name="Google Shape;278;p248"/>
          <p:cNvSpPr/>
          <p:nvPr/>
        </p:nvSpPr>
        <p:spPr>
          <a:xfrm>
            <a:off x="4949846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8"/>
          <p:cNvSpPr/>
          <p:nvPr/>
        </p:nvSpPr>
        <p:spPr>
          <a:xfrm>
            <a:off x="5373397" y="1739452"/>
            <a:ext cx="3360175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0" name="Google Shape;280;p248"/>
          <p:cNvSpPr txBox="1"/>
          <p:nvPr/>
        </p:nvSpPr>
        <p:spPr>
          <a:xfrm>
            <a:off x="4941990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281" name="Google Shape;281;p248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2" name="Google Shape;282;p248"/>
          <p:cNvSpPr txBox="1">
            <a:spLocks noGrp="1"/>
          </p:cNvSpPr>
          <p:nvPr>
            <p:ph type="body" idx="2"/>
          </p:nvPr>
        </p:nvSpPr>
        <p:spPr>
          <a:xfrm>
            <a:off x="5540602" y="2013830"/>
            <a:ext cx="3027937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3" name="Google Shape;283;p24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4" name="Google Shape;284;p24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24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49"/>
          <p:cNvCxnSpPr/>
          <p:nvPr/>
        </p:nvCxnSpPr>
        <p:spPr>
          <a:xfrm rot="10800000" flipH="1">
            <a:off x="0" y="2140588"/>
            <a:ext cx="9143999" cy="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88" name="Google Shape;288;p249"/>
          <p:cNvGrpSpPr/>
          <p:nvPr/>
        </p:nvGrpSpPr>
        <p:grpSpPr>
          <a:xfrm>
            <a:off x="2257341" y="1861278"/>
            <a:ext cx="560368" cy="825149"/>
            <a:chOff x="2257341" y="1871217"/>
            <a:chExt cx="560368" cy="825149"/>
          </a:xfrm>
        </p:grpSpPr>
        <p:sp>
          <p:nvSpPr>
            <p:cNvPr id="289" name="Google Shape;289;p249"/>
            <p:cNvSpPr/>
            <p:nvPr/>
          </p:nvSpPr>
          <p:spPr>
            <a:xfrm rot="2700000">
              <a:off x="2339405" y="1953281"/>
              <a:ext cx="396240" cy="39624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0" name="Google Shape;290;p249"/>
            <p:cNvSpPr/>
            <p:nvPr/>
          </p:nvSpPr>
          <p:spPr>
            <a:xfrm rot="2700000">
              <a:off x="2339405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1" name="Google Shape;291;p249"/>
            <p:cNvCxnSpPr/>
            <p:nvPr/>
          </p:nvCxnSpPr>
          <p:spPr>
            <a:xfrm>
              <a:off x="2537525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2" name="Google Shape;292;p249"/>
            <p:cNvSpPr/>
            <p:nvPr/>
          </p:nvSpPr>
          <p:spPr>
            <a:xfrm rot="2700000">
              <a:off x="2416331" y="2138998"/>
              <a:ext cx="242388" cy="242388"/>
            </a:xfrm>
            <a:prstGeom prst="rect">
              <a:avLst/>
            </a:prstGeom>
            <a:solidFill>
              <a:srgbClr val="8DA2DB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293" name="Google Shape;293;p249"/>
          <p:cNvGrpSpPr/>
          <p:nvPr/>
        </p:nvGrpSpPr>
        <p:grpSpPr>
          <a:xfrm>
            <a:off x="6326292" y="1861278"/>
            <a:ext cx="560368" cy="825149"/>
            <a:chOff x="6326292" y="1871217"/>
            <a:chExt cx="560368" cy="825149"/>
          </a:xfrm>
        </p:grpSpPr>
        <p:sp>
          <p:nvSpPr>
            <p:cNvPr id="294" name="Google Shape;294;p249"/>
            <p:cNvSpPr/>
            <p:nvPr/>
          </p:nvSpPr>
          <p:spPr>
            <a:xfrm rot="2700000">
              <a:off x="6408356" y="1953281"/>
              <a:ext cx="396240" cy="39624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295" name="Google Shape;295;p249"/>
            <p:cNvSpPr/>
            <p:nvPr/>
          </p:nvSpPr>
          <p:spPr>
            <a:xfrm rot="2700000">
              <a:off x="6408356" y="2218062"/>
              <a:ext cx="396240" cy="396240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96" name="Google Shape;296;p249"/>
            <p:cNvCxnSpPr/>
            <p:nvPr/>
          </p:nvCxnSpPr>
          <p:spPr>
            <a:xfrm>
              <a:off x="6606476" y="2088797"/>
              <a:ext cx="0" cy="548435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297" name="Google Shape;297;p249"/>
            <p:cNvSpPr/>
            <p:nvPr/>
          </p:nvSpPr>
          <p:spPr>
            <a:xfrm rot="2700000">
              <a:off x="6485282" y="2138998"/>
              <a:ext cx="242388" cy="242388"/>
            </a:xfrm>
            <a:prstGeom prst="rect">
              <a:avLst/>
            </a:prstGeom>
            <a:solidFill>
              <a:srgbClr val="EAD1AA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298" name="Google Shape;298;p249"/>
          <p:cNvSpPr txBox="1">
            <a:spLocks noGrp="1"/>
          </p:cNvSpPr>
          <p:nvPr>
            <p:ph type="body" idx="1"/>
          </p:nvPr>
        </p:nvSpPr>
        <p:spPr>
          <a:xfrm>
            <a:off x="108292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9" name="Google Shape;299;p249"/>
          <p:cNvSpPr txBox="1">
            <a:spLocks noGrp="1"/>
          </p:cNvSpPr>
          <p:nvPr>
            <p:ph type="body" idx="2"/>
          </p:nvPr>
        </p:nvSpPr>
        <p:spPr>
          <a:xfrm>
            <a:off x="5151872" y="2812006"/>
            <a:ext cx="2909207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0" name="Google Shape;300;p249"/>
          <p:cNvSpPr txBox="1">
            <a:spLocks noGrp="1"/>
          </p:cNvSpPr>
          <p:nvPr>
            <p:ph type="body" idx="3"/>
          </p:nvPr>
        </p:nvSpPr>
        <p:spPr>
          <a:xfrm>
            <a:off x="108292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1" name="Google Shape;301;p249"/>
          <p:cNvSpPr txBox="1">
            <a:spLocks noGrp="1"/>
          </p:cNvSpPr>
          <p:nvPr>
            <p:ph type="body" idx="4"/>
          </p:nvPr>
        </p:nvSpPr>
        <p:spPr>
          <a:xfrm>
            <a:off x="5151872" y="3207931"/>
            <a:ext cx="2909207" cy="930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2" name="Google Shape;302;p24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3" name="Google Shape;303;p24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3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5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50"/>
          <p:cNvSpPr/>
          <p:nvPr/>
        </p:nvSpPr>
        <p:spPr>
          <a:xfrm>
            <a:off x="496108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0"/>
          <p:cNvSpPr/>
          <p:nvPr/>
        </p:nvSpPr>
        <p:spPr>
          <a:xfrm>
            <a:off x="919659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8" name="Google Shape;308;p250"/>
          <p:cNvSpPr txBox="1"/>
          <p:nvPr/>
        </p:nvSpPr>
        <p:spPr>
          <a:xfrm>
            <a:off x="488252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09" name="Google Shape;309;p250"/>
          <p:cNvSpPr txBox="1">
            <a:spLocks noGrp="1"/>
          </p:cNvSpPr>
          <p:nvPr>
            <p:ph type="body" idx="1"/>
          </p:nvPr>
        </p:nvSpPr>
        <p:spPr>
          <a:xfrm>
            <a:off x="1086864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0" name="Google Shape;310;p250"/>
          <p:cNvSpPr/>
          <p:nvPr/>
        </p:nvSpPr>
        <p:spPr>
          <a:xfrm>
            <a:off x="3465552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D0607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0"/>
          <p:cNvSpPr/>
          <p:nvPr/>
        </p:nvSpPr>
        <p:spPr>
          <a:xfrm>
            <a:off x="3889103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2" name="Google Shape;312;p250"/>
          <p:cNvSpPr txBox="1"/>
          <p:nvPr/>
        </p:nvSpPr>
        <p:spPr>
          <a:xfrm>
            <a:off x="3457696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3" name="Google Shape;313;p250"/>
          <p:cNvSpPr txBox="1">
            <a:spLocks noGrp="1"/>
          </p:cNvSpPr>
          <p:nvPr>
            <p:ph type="body" idx="2"/>
          </p:nvPr>
        </p:nvSpPr>
        <p:spPr>
          <a:xfrm>
            <a:off x="4056308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4" name="Google Shape;314;p250"/>
          <p:cNvSpPr/>
          <p:nvPr/>
        </p:nvSpPr>
        <p:spPr>
          <a:xfrm>
            <a:off x="6434995" y="1739452"/>
            <a:ext cx="840827" cy="1856806"/>
          </a:xfrm>
          <a:prstGeom prst="roundRect">
            <a:avLst>
              <a:gd name="adj" fmla="val 11078"/>
            </a:avLst>
          </a:prstGeom>
          <a:solidFill>
            <a:srgbClr val="E094A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0"/>
          <p:cNvSpPr/>
          <p:nvPr/>
        </p:nvSpPr>
        <p:spPr>
          <a:xfrm>
            <a:off x="6858546" y="1739452"/>
            <a:ext cx="1944138" cy="1856806"/>
          </a:xfrm>
          <a:prstGeom prst="rect">
            <a:avLst/>
          </a:prstGeom>
          <a:solidFill>
            <a:srgbClr val="F2F2F2"/>
          </a:solidFill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6" name="Google Shape;316;p250"/>
          <p:cNvSpPr txBox="1"/>
          <p:nvPr/>
        </p:nvSpPr>
        <p:spPr>
          <a:xfrm>
            <a:off x="6427139" y="2498578"/>
            <a:ext cx="4497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600" b="0" i="1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317" name="Google Shape;317;p250"/>
          <p:cNvSpPr txBox="1">
            <a:spLocks noGrp="1"/>
          </p:cNvSpPr>
          <p:nvPr>
            <p:ph type="body" idx="3"/>
          </p:nvPr>
        </p:nvSpPr>
        <p:spPr>
          <a:xfrm>
            <a:off x="7025751" y="2013830"/>
            <a:ext cx="1622141" cy="1308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8" name="Google Shape;318;p25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9" name="Google Shape;319;p25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4"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5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51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23" name="Google Shape;323;p251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251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25" name="Google Shape;325;p251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51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51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28" name="Google Shape;328;p251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9" name="Google Shape;329;p251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0" name="Google Shape;330;p251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1" name="Google Shape;331;p251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2" name="Google Shape;332;p251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251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4" name="Google Shape;334;p251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35" name="Google Shape;335;p25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6" name="Google Shape;336;p25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lcJt8AR02Gc=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" name="Google Shape;28;p31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11" descr="Graphical user interfac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2061" y="192491"/>
            <a:ext cx="7839878" cy="4758519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11"/>
          <p:cNvSpPr txBox="1">
            <a:spLocks noGrp="1"/>
          </p:cNvSpPr>
          <p:nvPr>
            <p:ph type="body" idx="1"/>
          </p:nvPr>
        </p:nvSpPr>
        <p:spPr>
          <a:xfrm>
            <a:off x="3087599" y="1365640"/>
            <a:ext cx="2968803" cy="450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100"/>
              <a:buFont typeface="Arial"/>
              <a:buNone/>
              <a:defRPr sz="1600" b="1" i="1" u="none" strike="noStrike" cap="none">
                <a:solidFill>
                  <a:srgbClr val="BD8738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1" name="Google Shape;31;p311"/>
          <p:cNvCxnSpPr/>
          <p:nvPr/>
        </p:nvCxnSpPr>
        <p:spPr>
          <a:xfrm>
            <a:off x="4069889" y="1814037"/>
            <a:ext cx="987552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2" name="Google Shape;32;p311"/>
          <p:cNvCxnSpPr/>
          <p:nvPr/>
        </p:nvCxnSpPr>
        <p:spPr>
          <a:xfrm>
            <a:off x="3996377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" name="Google Shape;33;p311"/>
          <p:cNvCxnSpPr/>
          <p:nvPr/>
        </p:nvCxnSpPr>
        <p:spPr>
          <a:xfrm>
            <a:off x="40331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" name="Google Shape;34;p311"/>
          <p:cNvCxnSpPr/>
          <p:nvPr/>
        </p:nvCxnSpPr>
        <p:spPr>
          <a:xfrm>
            <a:off x="5075539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" name="Google Shape;35;p311"/>
          <p:cNvCxnSpPr/>
          <p:nvPr/>
        </p:nvCxnSpPr>
        <p:spPr>
          <a:xfrm>
            <a:off x="5107533" y="1814037"/>
            <a:ext cx="18658" cy="0"/>
          </a:xfrm>
          <a:prstGeom prst="straightConnector1">
            <a:avLst/>
          </a:prstGeom>
          <a:noFill/>
          <a:ln w="19050" cap="flat" cmpd="sng">
            <a:solidFill>
              <a:srgbClr val="BD873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311"/>
          <p:cNvSpPr txBox="1">
            <a:spLocks noGrp="1"/>
          </p:cNvSpPr>
          <p:nvPr>
            <p:ph type="body" idx="2"/>
          </p:nvPr>
        </p:nvSpPr>
        <p:spPr>
          <a:xfrm>
            <a:off x="2552700" y="2110157"/>
            <a:ext cx="4038600" cy="1991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5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25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39" name="Google Shape;339;p252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40" name="Google Shape;340;p252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1" name="Google Shape;341;p252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42" name="Google Shape;342;p252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52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52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45" name="Google Shape;345;p252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6" name="Google Shape;346;p252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7" name="Google Shape;347;p252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8" name="Google Shape;348;p252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9" name="Google Shape;349;p252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252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1" name="Google Shape;351;p252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25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3" name="Google Shape;353;p25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6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25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6" name="Google Shape;356;p25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57" name="Google Shape;357;p25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8" name="Google Shape;358;p25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59" name="Google Shape;359;p25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5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5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62" name="Google Shape;362;p25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3" name="Google Shape;363;p25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4" name="Google Shape;364;p25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5" name="Google Shape;365;p25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6" name="Google Shape;366;p25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7" name="Google Shape;367;p25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25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25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0" name="Google Shape;370;p25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7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5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3" name="Google Shape;373;p254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374" name="Google Shape;374;p254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254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376" name="Google Shape;376;p254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254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254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79" name="Google Shape;379;p254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0" name="Google Shape;380;p254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1" name="Google Shape;381;p254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2" name="Google Shape;382;p254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3" name="Google Shape;383;p254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4" name="Google Shape;384;p254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5" name="Google Shape;385;p254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386" name="Google Shape;386;p25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7" name="Google Shape;387;p25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8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25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255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1" name="Google Shape;391;p255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255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5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4" name="Google Shape;394;p255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5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6" name="Google Shape;396;p255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5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8" name="Google Shape;398;p255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399" name="Google Shape;399;p255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0" name="Google Shape;400;p255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255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2" name="Google Shape;402;p255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3" name="Google Shape;403;p255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4" name="Google Shape;404;p25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5" name="Google Shape;405;p25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25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p256"/>
          <p:cNvSpPr/>
          <p:nvPr/>
        </p:nvSpPr>
        <p:spPr>
          <a:xfrm>
            <a:off x="0" y="2091264"/>
            <a:ext cx="9144000" cy="219793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9" name="Google Shape;409;p256"/>
          <p:cNvCxnSpPr/>
          <p:nvPr/>
        </p:nvCxnSpPr>
        <p:spPr>
          <a:xfrm>
            <a:off x="0" y="2098885"/>
            <a:ext cx="91440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0" name="Google Shape;410;p256"/>
          <p:cNvSpPr/>
          <p:nvPr/>
        </p:nvSpPr>
        <p:spPr>
          <a:xfrm>
            <a:off x="1165467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56"/>
          <p:cNvSpPr txBox="1">
            <a:spLocks noGrp="1"/>
          </p:cNvSpPr>
          <p:nvPr>
            <p:ph type="body" idx="1"/>
          </p:nvPr>
        </p:nvSpPr>
        <p:spPr>
          <a:xfrm>
            <a:off x="374566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2" name="Google Shape;412;p256"/>
          <p:cNvSpPr/>
          <p:nvPr/>
        </p:nvSpPr>
        <p:spPr>
          <a:xfrm>
            <a:off x="4172079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56"/>
          <p:cNvSpPr txBox="1">
            <a:spLocks noGrp="1"/>
          </p:cNvSpPr>
          <p:nvPr>
            <p:ph type="body" idx="2"/>
          </p:nvPr>
        </p:nvSpPr>
        <p:spPr>
          <a:xfrm>
            <a:off x="3381178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4" name="Google Shape;414;p256"/>
          <p:cNvSpPr/>
          <p:nvPr/>
        </p:nvSpPr>
        <p:spPr>
          <a:xfrm>
            <a:off x="7178690" y="1672293"/>
            <a:ext cx="799844" cy="799844"/>
          </a:xfrm>
          <a:prstGeom prst="roundRect">
            <a:avLst>
              <a:gd name="adj" fmla="val 7037"/>
            </a:avLst>
          </a:prstGeom>
          <a:solidFill>
            <a:schemeClr val="lt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56"/>
          <p:cNvSpPr txBox="1">
            <a:spLocks noGrp="1"/>
          </p:cNvSpPr>
          <p:nvPr>
            <p:ph type="body" idx="3"/>
          </p:nvPr>
        </p:nvSpPr>
        <p:spPr>
          <a:xfrm>
            <a:off x="6387789" y="2723926"/>
            <a:ext cx="2381646" cy="320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6" name="Google Shape;416;p256"/>
          <p:cNvSpPr>
            <a:spLocks noGrp="1"/>
          </p:cNvSpPr>
          <p:nvPr>
            <p:ph type="pic" idx="4"/>
          </p:nvPr>
        </p:nvSpPr>
        <p:spPr>
          <a:xfrm>
            <a:off x="1324089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256"/>
          <p:cNvSpPr>
            <a:spLocks noGrp="1"/>
          </p:cNvSpPr>
          <p:nvPr>
            <p:ph type="pic" idx="5"/>
          </p:nvPr>
        </p:nvSpPr>
        <p:spPr>
          <a:xfrm>
            <a:off x="4330701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256"/>
          <p:cNvSpPr>
            <a:spLocks noGrp="1"/>
          </p:cNvSpPr>
          <p:nvPr>
            <p:ph type="pic" idx="6"/>
          </p:nvPr>
        </p:nvSpPr>
        <p:spPr>
          <a:xfrm>
            <a:off x="7337312" y="1830915"/>
            <a:ext cx="482600" cy="4826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256"/>
          <p:cNvSpPr txBox="1">
            <a:spLocks noGrp="1"/>
          </p:cNvSpPr>
          <p:nvPr>
            <p:ph type="body" idx="7"/>
          </p:nvPr>
        </p:nvSpPr>
        <p:spPr>
          <a:xfrm>
            <a:off x="374566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0" name="Google Shape;420;p256"/>
          <p:cNvSpPr txBox="1">
            <a:spLocks noGrp="1"/>
          </p:cNvSpPr>
          <p:nvPr>
            <p:ph type="body" idx="8"/>
          </p:nvPr>
        </p:nvSpPr>
        <p:spPr>
          <a:xfrm>
            <a:off x="3381178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1" name="Google Shape;421;p256"/>
          <p:cNvSpPr txBox="1">
            <a:spLocks noGrp="1"/>
          </p:cNvSpPr>
          <p:nvPr>
            <p:ph type="body" idx="9"/>
          </p:nvPr>
        </p:nvSpPr>
        <p:spPr>
          <a:xfrm>
            <a:off x="6387789" y="3119852"/>
            <a:ext cx="2381646" cy="820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2" name="Google Shape;422;p25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3" name="Google Shape;423;p25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0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25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257"/>
          <p:cNvSpPr/>
          <p:nvPr/>
        </p:nvSpPr>
        <p:spPr>
          <a:xfrm>
            <a:off x="1369704" y="2023249"/>
            <a:ext cx="6404592" cy="45719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427" name="Google Shape;427;p257"/>
          <p:cNvGrpSpPr/>
          <p:nvPr/>
        </p:nvGrpSpPr>
        <p:grpSpPr>
          <a:xfrm>
            <a:off x="865742" y="1720353"/>
            <a:ext cx="7412516" cy="894818"/>
            <a:chOff x="865742" y="1720353"/>
            <a:chExt cx="7412516" cy="894818"/>
          </a:xfrm>
        </p:grpSpPr>
        <p:grpSp>
          <p:nvGrpSpPr>
            <p:cNvPr id="428" name="Google Shape;428;p257"/>
            <p:cNvGrpSpPr/>
            <p:nvPr/>
          </p:nvGrpSpPr>
          <p:grpSpPr>
            <a:xfrm>
              <a:off x="3119411" y="1720353"/>
              <a:ext cx="651510" cy="894818"/>
              <a:chOff x="2980317" y="2014294"/>
              <a:chExt cx="651510" cy="894818"/>
            </a:xfrm>
          </p:grpSpPr>
          <p:cxnSp>
            <p:nvCxnSpPr>
              <p:cNvPr id="429" name="Google Shape;429;p257"/>
              <p:cNvCxnSpPr>
                <a:endCxn id="430" idx="4"/>
              </p:cNvCxnSpPr>
              <p:nvPr/>
            </p:nvCxnSpPr>
            <p:spPr>
              <a:xfrm rot="10800000">
                <a:off x="3306072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1" name="Google Shape;431;p257"/>
              <p:cNvSpPr/>
              <p:nvPr/>
            </p:nvSpPr>
            <p:spPr>
              <a:xfrm>
                <a:off x="2980317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0" name="Google Shape;430;p257"/>
              <p:cNvSpPr/>
              <p:nvPr/>
            </p:nvSpPr>
            <p:spPr>
              <a:xfrm>
                <a:off x="3051109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2" name="Google Shape;432;p257"/>
            <p:cNvGrpSpPr/>
            <p:nvPr/>
          </p:nvGrpSpPr>
          <p:grpSpPr>
            <a:xfrm>
              <a:off x="5373080" y="1720353"/>
              <a:ext cx="651510" cy="894818"/>
              <a:chOff x="5071929" y="2014294"/>
              <a:chExt cx="651510" cy="894818"/>
            </a:xfrm>
          </p:grpSpPr>
          <p:cxnSp>
            <p:nvCxnSpPr>
              <p:cNvPr id="433" name="Google Shape;433;p257"/>
              <p:cNvCxnSpPr>
                <a:endCxn id="434" idx="4"/>
              </p:cNvCxnSpPr>
              <p:nvPr/>
            </p:nvCxnSpPr>
            <p:spPr>
              <a:xfrm rot="10800000">
                <a:off x="5397684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5" name="Google Shape;435;p257"/>
              <p:cNvSpPr/>
              <p:nvPr/>
            </p:nvSpPr>
            <p:spPr>
              <a:xfrm>
                <a:off x="5071929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4" name="Google Shape;434;p257"/>
              <p:cNvSpPr/>
              <p:nvPr/>
            </p:nvSpPr>
            <p:spPr>
              <a:xfrm>
                <a:off x="5142721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36" name="Google Shape;436;p257"/>
            <p:cNvGrpSpPr/>
            <p:nvPr/>
          </p:nvGrpSpPr>
          <p:grpSpPr>
            <a:xfrm>
              <a:off x="7626748" y="1720353"/>
              <a:ext cx="651510" cy="894818"/>
              <a:chOff x="7469822" y="2014294"/>
              <a:chExt cx="651510" cy="894818"/>
            </a:xfrm>
          </p:grpSpPr>
          <p:cxnSp>
            <p:nvCxnSpPr>
              <p:cNvPr id="437" name="Google Shape;437;p257"/>
              <p:cNvCxnSpPr>
                <a:endCxn id="438" idx="4"/>
              </p:cNvCxnSpPr>
              <p:nvPr/>
            </p:nvCxnSpPr>
            <p:spPr>
              <a:xfrm rot="10800000">
                <a:off x="7795577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39" name="Google Shape;439;p257"/>
              <p:cNvSpPr/>
              <p:nvPr/>
            </p:nvSpPr>
            <p:spPr>
              <a:xfrm>
                <a:off x="7469822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E094A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38" name="Google Shape;438;p257"/>
              <p:cNvSpPr/>
              <p:nvPr/>
            </p:nvSpPr>
            <p:spPr>
              <a:xfrm>
                <a:off x="7540614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0" name="Google Shape;440;p257"/>
            <p:cNvGrpSpPr/>
            <p:nvPr/>
          </p:nvGrpSpPr>
          <p:grpSpPr>
            <a:xfrm>
              <a:off x="865742" y="1720353"/>
              <a:ext cx="651510" cy="894818"/>
              <a:chOff x="888704" y="2014294"/>
              <a:chExt cx="651510" cy="894818"/>
            </a:xfrm>
          </p:grpSpPr>
          <p:cxnSp>
            <p:nvCxnSpPr>
              <p:cNvPr id="441" name="Google Shape;441;p257"/>
              <p:cNvCxnSpPr>
                <a:endCxn id="442" idx="4"/>
              </p:cNvCxnSpPr>
              <p:nvPr/>
            </p:nvCxnSpPr>
            <p:spPr>
              <a:xfrm rot="10800000">
                <a:off x="1214459" y="2595012"/>
                <a:ext cx="0" cy="31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43" name="Google Shape;443;p257"/>
              <p:cNvSpPr/>
              <p:nvPr/>
            </p:nvSpPr>
            <p:spPr>
              <a:xfrm>
                <a:off x="888704" y="2014294"/>
                <a:ext cx="651510" cy="651510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442" name="Google Shape;442;p257"/>
              <p:cNvSpPr/>
              <p:nvPr/>
            </p:nvSpPr>
            <p:spPr>
              <a:xfrm>
                <a:off x="959496" y="2085086"/>
                <a:ext cx="509926" cy="509926"/>
              </a:xfrm>
              <a:prstGeom prst="ellipse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lang="en-US" sz="1400" b="1" i="0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44" name="Google Shape;444;p257"/>
          <p:cNvSpPr txBox="1">
            <a:spLocks noGrp="1"/>
          </p:cNvSpPr>
          <p:nvPr>
            <p:ph type="body" idx="1"/>
          </p:nvPr>
        </p:nvSpPr>
        <p:spPr>
          <a:xfrm>
            <a:off x="2587791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5" name="Google Shape;445;p257"/>
          <p:cNvSpPr txBox="1">
            <a:spLocks noGrp="1"/>
          </p:cNvSpPr>
          <p:nvPr>
            <p:ph type="body" idx="2"/>
          </p:nvPr>
        </p:nvSpPr>
        <p:spPr>
          <a:xfrm>
            <a:off x="334122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Google Shape;446;p257"/>
          <p:cNvSpPr txBox="1">
            <a:spLocks noGrp="1"/>
          </p:cNvSpPr>
          <p:nvPr>
            <p:ph type="body" idx="3"/>
          </p:nvPr>
        </p:nvSpPr>
        <p:spPr>
          <a:xfrm>
            <a:off x="4841460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7" name="Google Shape;447;p257"/>
          <p:cNvSpPr txBox="1">
            <a:spLocks noGrp="1"/>
          </p:cNvSpPr>
          <p:nvPr>
            <p:ph type="body" idx="4"/>
          </p:nvPr>
        </p:nvSpPr>
        <p:spPr>
          <a:xfrm>
            <a:off x="7095128" y="2800130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8" name="Google Shape;448;p257"/>
          <p:cNvSpPr txBox="1">
            <a:spLocks noGrp="1"/>
          </p:cNvSpPr>
          <p:nvPr>
            <p:ph type="body" idx="5"/>
          </p:nvPr>
        </p:nvSpPr>
        <p:spPr>
          <a:xfrm>
            <a:off x="2587791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9" name="Google Shape;449;p257"/>
          <p:cNvSpPr txBox="1">
            <a:spLocks noGrp="1"/>
          </p:cNvSpPr>
          <p:nvPr>
            <p:ph type="body" idx="6"/>
          </p:nvPr>
        </p:nvSpPr>
        <p:spPr>
          <a:xfrm>
            <a:off x="334122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0" name="Google Shape;450;p257"/>
          <p:cNvSpPr txBox="1">
            <a:spLocks noGrp="1"/>
          </p:cNvSpPr>
          <p:nvPr>
            <p:ph type="body" idx="7"/>
          </p:nvPr>
        </p:nvSpPr>
        <p:spPr>
          <a:xfrm>
            <a:off x="4841460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1" name="Google Shape;451;p257"/>
          <p:cNvSpPr txBox="1">
            <a:spLocks noGrp="1"/>
          </p:cNvSpPr>
          <p:nvPr>
            <p:ph type="body" idx="8"/>
          </p:nvPr>
        </p:nvSpPr>
        <p:spPr>
          <a:xfrm>
            <a:off x="7095128" y="3177201"/>
            <a:ext cx="1714750" cy="791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2" name="Google Shape;452;p25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3" name="Google Shape;453;p25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1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5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6" name="Google Shape;456;p258"/>
          <p:cNvGrpSpPr/>
          <p:nvPr/>
        </p:nvGrpSpPr>
        <p:grpSpPr>
          <a:xfrm>
            <a:off x="1114581" y="3141131"/>
            <a:ext cx="175260" cy="1120085"/>
            <a:chOff x="973176" y="3197693"/>
            <a:chExt cx="175260" cy="1120085"/>
          </a:xfrm>
        </p:grpSpPr>
        <p:sp>
          <p:nvSpPr>
            <p:cNvPr id="457" name="Google Shape;457;p258"/>
            <p:cNvSpPr/>
            <p:nvPr/>
          </p:nvSpPr>
          <p:spPr>
            <a:xfrm>
              <a:off x="973176" y="3197693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58" name="Google Shape;458;p258"/>
            <p:cNvCxnSpPr/>
            <p:nvPr/>
          </p:nvCxnSpPr>
          <p:spPr>
            <a:xfrm>
              <a:off x="1060806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59" name="Google Shape;459;p258"/>
          <p:cNvGrpSpPr/>
          <p:nvPr/>
        </p:nvGrpSpPr>
        <p:grpSpPr>
          <a:xfrm>
            <a:off x="5033439" y="1436374"/>
            <a:ext cx="175260" cy="1120085"/>
            <a:chOff x="4892034" y="1492936"/>
            <a:chExt cx="175260" cy="1120085"/>
          </a:xfrm>
        </p:grpSpPr>
        <p:sp>
          <p:nvSpPr>
            <p:cNvPr id="460" name="Google Shape;460;p258"/>
            <p:cNvSpPr/>
            <p:nvPr/>
          </p:nvSpPr>
          <p:spPr>
            <a:xfrm>
              <a:off x="4892034" y="1492936"/>
              <a:ext cx="175260" cy="373913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61" name="Google Shape;461;p258"/>
            <p:cNvCxnSpPr/>
            <p:nvPr/>
          </p:nvCxnSpPr>
          <p:spPr>
            <a:xfrm>
              <a:off x="4979664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62" name="Google Shape;462;p258"/>
          <p:cNvGrpSpPr/>
          <p:nvPr/>
        </p:nvGrpSpPr>
        <p:grpSpPr>
          <a:xfrm>
            <a:off x="1114581" y="1436374"/>
            <a:ext cx="175260" cy="1120085"/>
            <a:chOff x="973176" y="1492936"/>
            <a:chExt cx="175260" cy="1120085"/>
          </a:xfrm>
        </p:grpSpPr>
        <p:cxnSp>
          <p:nvCxnSpPr>
            <p:cNvPr id="463" name="Google Shape;463;p258"/>
            <p:cNvCxnSpPr/>
            <p:nvPr/>
          </p:nvCxnSpPr>
          <p:spPr>
            <a:xfrm>
              <a:off x="1060806" y="1698859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4" name="Google Shape;464;p258"/>
            <p:cNvSpPr/>
            <p:nvPr/>
          </p:nvSpPr>
          <p:spPr>
            <a:xfrm>
              <a:off x="973176" y="1492936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" name="Google Shape;465;p258"/>
          <p:cNvGrpSpPr/>
          <p:nvPr/>
        </p:nvGrpSpPr>
        <p:grpSpPr>
          <a:xfrm>
            <a:off x="5033439" y="3141131"/>
            <a:ext cx="175260" cy="1120085"/>
            <a:chOff x="4892034" y="3197693"/>
            <a:chExt cx="175260" cy="1120085"/>
          </a:xfrm>
        </p:grpSpPr>
        <p:cxnSp>
          <p:nvCxnSpPr>
            <p:cNvPr id="466" name="Google Shape;466;p258"/>
            <p:cNvCxnSpPr/>
            <p:nvPr/>
          </p:nvCxnSpPr>
          <p:spPr>
            <a:xfrm>
              <a:off x="4979664" y="3403616"/>
              <a:ext cx="0" cy="914162"/>
            </a:xfrm>
            <a:prstGeom prst="straightConnector1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7" name="Google Shape;467;p258"/>
            <p:cNvSpPr/>
            <p:nvPr/>
          </p:nvSpPr>
          <p:spPr>
            <a:xfrm>
              <a:off x="4892034" y="3197693"/>
              <a:ext cx="175260" cy="3739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p258"/>
          <p:cNvSpPr txBox="1">
            <a:spLocks noGrp="1"/>
          </p:cNvSpPr>
          <p:nvPr>
            <p:ph type="body" idx="1"/>
          </p:nvPr>
        </p:nvSpPr>
        <p:spPr>
          <a:xfrm>
            <a:off x="1334722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9" name="Google Shape;469;p258"/>
          <p:cNvSpPr txBox="1">
            <a:spLocks noGrp="1"/>
          </p:cNvSpPr>
          <p:nvPr>
            <p:ph type="body" idx="2"/>
          </p:nvPr>
        </p:nvSpPr>
        <p:spPr>
          <a:xfrm>
            <a:off x="5253579" y="1472343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0" name="Google Shape;470;p258"/>
          <p:cNvSpPr txBox="1">
            <a:spLocks noGrp="1"/>
          </p:cNvSpPr>
          <p:nvPr>
            <p:ph type="body" idx="3"/>
          </p:nvPr>
        </p:nvSpPr>
        <p:spPr>
          <a:xfrm>
            <a:off x="1334722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1" name="Google Shape;471;p258"/>
          <p:cNvSpPr txBox="1">
            <a:spLocks noGrp="1"/>
          </p:cNvSpPr>
          <p:nvPr>
            <p:ph type="body" idx="4"/>
          </p:nvPr>
        </p:nvSpPr>
        <p:spPr>
          <a:xfrm>
            <a:off x="5253579" y="31771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2" name="Google Shape;472;p258"/>
          <p:cNvSpPr txBox="1">
            <a:spLocks noGrp="1"/>
          </p:cNvSpPr>
          <p:nvPr>
            <p:ph type="body" idx="5"/>
          </p:nvPr>
        </p:nvSpPr>
        <p:spPr>
          <a:xfrm>
            <a:off x="1334722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3" name="Google Shape;473;p258"/>
          <p:cNvSpPr txBox="1">
            <a:spLocks noGrp="1"/>
          </p:cNvSpPr>
          <p:nvPr>
            <p:ph type="body" idx="6"/>
          </p:nvPr>
        </p:nvSpPr>
        <p:spPr>
          <a:xfrm>
            <a:off x="5253579" y="188647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4" name="Google Shape;474;p258"/>
          <p:cNvSpPr txBox="1">
            <a:spLocks noGrp="1"/>
          </p:cNvSpPr>
          <p:nvPr>
            <p:ph type="body" idx="7"/>
          </p:nvPr>
        </p:nvSpPr>
        <p:spPr>
          <a:xfrm>
            <a:off x="1334722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5" name="Google Shape;475;p258"/>
          <p:cNvSpPr txBox="1">
            <a:spLocks noGrp="1"/>
          </p:cNvSpPr>
          <p:nvPr>
            <p:ph type="body" idx="8"/>
          </p:nvPr>
        </p:nvSpPr>
        <p:spPr>
          <a:xfrm>
            <a:off x="5253579" y="3591234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6" name="Google Shape;476;p25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7" name="Google Shape;477;p25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2"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25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259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81" name="Google Shape;481;p259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82" name="Google Shape;482;p259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83" name="Google Shape;483;p259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84" name="Google Shape;484;p259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85" name="Google Shape;485;p259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86" name="Google Shape;486;p259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87" name="Google Shape;487;p259"/>
          <p:cNvSpPr txBox="1"/>
          <p:nvPr/>
        </p:nvSpPr>
        <p:spPr>
          <a:xfrm>
            <a:off x="445780" y="1901300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Task -5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59"/>
          <p:cNvSpPr txBox="1"/>
          <p:nvPr/>
        </p:nvSpPr>
        <p:spPr>
          <a:xfrm>
            <a:off x="445779" y="23712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rPr>
              <a:t>Task -4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59"/>
          <p:cNvSpPr txBox="1"/>
          <p:nvPr/>
        </p:nvSpPr>
        <p:spPr>
          <a:xfrm>
            <a:off x="489450" y="1058210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490" name="Google Shape;490;p259"/>
          <p:cNvSpPr txBox="1"/>
          <p:nvPr/>
        </p:nvSpPr>
        <p:spPr>
          <a:xfrm>
            <a:off x="489450" y="2722389"/>
            <a:ext cx="4593580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rPr>
              <a:t>Evaluation Metric:</a:t>
            </a:r>
            <a:endParaRPr sz="1200" b="0" i="0" u="none" strike="noStrike" cap="none">
              <a:solidFill>
                <a:schemeClr val="dk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3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2" name="Google Shape;492;p26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3" name="Google Shape;493;p260"/>
          <p:cNvGrpSpPr/>
          <p:nvPr/>
        </p:nvGrpSpPr>
        <p:grpSpPr>
          <a:xfrm>
            <a:off x="270520" y="225967"/>
            <a:ext cx="175260" cy="2964623"/>
            <a:chOff x="270520" y="1140367"/>
            <a:chExt cx="175260" cy="2964623"/>
          </a:xfrm>
        </p:grpSpPr>
        <p:grpSp>
          <p:nvGrpSpPr>
            <p:cNvPr id="494" name="Google Shape;494;p260"/>
            <p:cNvGrpSpPr/>
            <p:nvPr/>
          </p:nvGrpSpPr>
          <p:grpSpPr>
            <a:xfrm>
              <a:off x="270520" y="2780648"/>
              <a:ext cx="175260" cy="1324342"/>
              <a:chOff x="129115" y="2837210"/>
              <a:chExt cx="175260" cy="1324342"/>
            </a:xfrm>
          </p:grpSpPr>
          <p:sp>
            <p:nvSpPr>
              <p:cNvPr id="495" name="Google Shape;495;p260"/>
              <p:cNvSpPr/>
              <p:nvPr/>
            </p:nvSpPr>
            <p:spPr>
              <a:xfrm>
                <a:off x="129115" y="283721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96" name="Google Shape;496;p260"/>
              <p:cNvCxnSpPr/>
              <p:nvPr/>
            </p:nvCxnSpPr>
            <p:spPr>
              <a:xfrm>
                <a:off x="216745" y="304870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497" name="Google Shape;497;p260"/>
            <p:cNvGrpSpPr/>
            <p:nvPr/>
          </p:nvGrpSpPr>
          <p:grpSpPr>
            <a:xfrm>
              <a:off x="270520" y="1140367"/>
              <a:ext cx="175260" cy="1310953"/>
              <a:chOff x="129115" y="1196929"/>
              <a:chExt cx="175260" cy="1310953"/>
            </a:xfrm>
          </p:grpSpPr>
          <p:cxnSp>
            <p:nvCxnSpPr>
              <p:cNvPr id="498" name="Google Shape;498;p260"/>
              <p:cNvCxnSpPr/>
              <p:nvPr/>
            </p:nvCxnSpPr>
            <p:spPr>
              <a:xfrm>
                <a:off x="216745" y="1402852"/>
                <a:ext cx="0" cy="110503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499" name="Google Shape;499;p260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00" name="Google Shape;500;p260"/>
          <p:cNvSpPr txBox="1">
            <a:spLocks noGrp="1"/>
          </p:cNvSpPr>
          <p:nvPr>
            <p:ph type="body" idx="1"/>
          </p:nvPr>
        </p:nvSpPr>
        <p:spPr>
          <a:xfrm>
            <a:off x="446700" y="298297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1" name="Google Shape;501;p260"/>
          <p:cNvSpPr txBox="1">
            <a:spLocks noGrp="1"/>
          </p:cNvSpPr>
          <p:nvPr>
            <p:ph type="body" idx="2"/>
          </p:nvPr>
        </p:nvSpPr>
        <p:spPr>
          <a:xfrm>
            <a:off x="454281" y="189511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2" name="Google Shape;502;p260"/>
          <p:cNvSpPr txBox="1">
            <a:spLocks noGrp="1"/>
          </p:cNvSpPr>
          <p:nvPr>
            <p:ph type="body" idx="3"/>
          </p:nvPr>
        </p:nvSpPr>
        <p:spPr>
          <a:xfrm>
            <a:off x="446700" y="712431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3" name="Google Shape;503;p260"/>
          <p:cNvSpPr txBox="1">
            <a:spLocks noGrp="1"/>
          </p:cNvSpPr>
          <p:nvPr>
            <p:ph type="body" idx="4"/>
          </p:nvPr>
        </p:nvSpPr>
        <p:spPr>
          <a:xfrm>
            <a:off x="454281" y="2309245"/>
            <a:ext cx="2629745" cy="318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4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26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261"/>
          <p:cNvGrpSpPr/>
          <p:nvPr/>
        </p:nvGrpSpPr>
        <p:grpSpPr>
          <a:xfrm>
            <a:off x="240067" y="2283802"/>
            <a:ext cx="8663867" cy="930794"/>
            <a:chOff x="198438" y="775483"/>
            <a:chExt cx="8634888" cy="927681"/>
          </a:xfrm>
        </p:grpSpPr>
        <p:pic>
          <p:nvPicPr>
            <p:cNvPr id="507" name="Google Shape;507;p26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8438" y="775483"/>
              <a:ext cx="8634888" cy="9276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08" name="Google Shape;508;p261"/>
            <p:cNvSpPr txBox="1"/>
            <p:nvPr/>
          </p:nvSpPr>
          <p:spPr>
            <a:xfrm>
              <a:off x="1373561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61"/>
            <p:cNvSpPr txBox="1"/>
            <p:nvPr/>
          </p:nvSpPr>
          <p:spPr>
            <a:xfrm>
              <a:off x="331586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Google Shape;510;p261"/>
            <p:cNvSpPr txBox="1"/>
            <p:nvPr/>
          </p:nvSpPr>
          <p:spPr>
            <a:xfrm>
              <a:off x="5225949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Google Shape;511;p261"/>
            <p:cNvSpPr txBox="1"/>
            <p:nvPr/>
          </p:nvSpPr>
          <p:spPr>
            <a:xfrm>
              <a:off x="7168257" y="1093639"/>
              <a:ext cx="504693" cy="2913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13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2" name="Google Shape;512;p261"/>
          <p:cNvSpPr txBox="1">
            <a:spLocks noGrp="1"/>
          </p:cNvSpPr>
          <p:nvPr>
            <p:ph type="body" idx="1"/>
          </p:nvPr>
        </p:nvSpPr>
        <p:spPr>
          <a:xfrm>
            <a:off x="590581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3" name="Google Shape;513;p261"/>
          <p:cNvSpPr txBox="1">
            <a:spLocks noGrp="1"/>
          </p:cNvSpPr>
          <p:nvPr>
            <p:ph type="body" idx="2"/>
          </p:nvPr>
        </p:nvSpPr>
        <p:spPr>
          <a:xfrm>
            <a:off x="2539407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4" name="Google Shape;514;p261"/>
          <p:cNvSpPr txBox="1">
            <a:spLocks noGrp="1"/>
          </p:cNvSpPr>
          <p:nvPr>
            <p:ph type="body" idx="3"/>
          </p:nvPr>
        </p:nvSpPr>
        <p:spPr>
          <a:xfrm>
            <a:off x="6404724" y="3425008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5" name="Google Shape;515;p261"/>
          <p:cNvSpPr txBox="1">
            <a:spLocks noGrp="1"/>
          </p:cNvSpPr>
          <p:nvPr>
            <p:ph type="body" idx="4"/>
          </p:nvPr>
        </p:nvSpPr>
        <p:spPr>
          <a:xfrm>
            <a:off x="4455898" y="1746274"/>
            <a:ext cx="2163492" cy="327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6" name="Google Shape;516;p26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7" name="Google Shape;517;p26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217" descr="A computer on a table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552" r="1749" b="8552"/>
          <a:stretch/>
        </p:blipFill>
        <p:spPr>
          <a:xfrm>
            <a:off x="-1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21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17"/>
          <p:cNvSpPr/>
          <p:nvPr/>
        </p:nvSpPr>
        <p:spPr>
          <a:xfrm>
            <a:off x="2240495" y="1407885"/>
            <a:ext cx="4811571" cy="76670"/>
          </a:xfrm>
          <a:prstGeom prst="rect">
            <a:avLst/>
          </a:prstGeom>
          <a:solidFill>
            <a:srgbClr val="F0C8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" name="Google Shape;41;p217" descr="Shape&#10;&#10;Description automatically generated with low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92835" y="1785257"/>
            <a:ext cx="1181100" cy="118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17"/>
          <p:cNvSpPr/>
          <p:nvPr/>
        </p:nvSpPr>
        <p:spPr>
          <a:xfrm>
            <a:off x="2233323" y="613458"/>
            <a:ext cx="4818743" cy="7944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217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sz="18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217"/>
          <p:cNvSpPr txBox="1">
            <a:spLocks noGrp="1"/>
          </p:cNvSpPr>
          <p:nvPr>
            <p:ph type="body" idx="2"/>
          </p:nvPr>
        </p:nvSpPr>
        <p:spPr>
          <a:xfrm>
            <a:off x="4079630" y="1996884"/>
            <a:ext cx="2722324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D8738"/>
              </a:buClr>
              <a:buSzPts val="2000"/>
              <a:buFont typeface="Arial"/>
              <a:buNone/>
              <a:defRPr sz="1400" b="1" i="1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5"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9" name="Google Shape;519;p26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0" name="Google Shape;520;p262"/>
          <p:cNvSpPr/>
          <p:nvPr/>
        </p:nvSpPr>
        <p:spPr>
          <a:xfrm>
            <a:off x="775398" y="1631221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262"/>
          <p:cNvSpPr/>
          <p:nvPr/>
        </p:nvSpPr>
        <p:spPr>
          <a:xfrm>
            <a:off x="777473" y="3291039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2" name="Google Shape;522;p262"/>
          <p:cNvSpPr/>
          <p:nvPr/>
        </p:nvSpPr>
        <p:spPr>
          <a:xfrm>
            <a:off x="5148140" y="1631221"/>
            <a:ext cx="940529" cy="940529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262"/>
          <p:cNvSpPr/>
          <p:nvPr/>
        </p:nvSpPr>
        <p:spPr>
          <a:xfrm>
            <a:off x="5150215" y="3291039"/>
            <a:ext cx="940529" cy="9405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4" name="Google Shape;524;p262"/>
          <p:cNvSpPr txBox="1">
            <a:spLocks noGrp="1"/>
          </p:cNvSpPr>
          <p:nvPr>
            <p:ph type="body" idx="1"/>
          </p:nvPr>
        </p:nvSpPr>
        <p:spPr>
          <a:xfrm>
            <a:off x="1877630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5" name="Google Shape;525;p262"/>
          <p:cNvSpPr txBox="1">
            <a:spLocks noGrp="1"/>
          </p:cNvSpPr>
          <p:nvPr>
            <p:ph type="body" idx="2"/>
          </p:nvPr>
        </p:nvSpPr>
        <p:spPr>
          <a:xfrm>
            <a:off x="6243215" y="1703516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6" name="Google Shape;526;p262"/>
          <p:cNvSpPr txBox="1">
            <a:spLocks noGrp="1"/>
          </p:cNvSpPr>
          <p:nvPr>
            <p:ph type="body" idx="3"/>
          </p:nvPr>
        </p:nvSpPr>
        <p:spPr>
          <a:xfrm>
            <a:off x="1877630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7" name="Google Shape;527;p262"/>
          <p:cNvSpPr txBox="1">
            <a:spLocks noGrp="1"/>
          </p:cNvSpPr>
          <p:nvPr>
            <p:ph type="body" idx="4"/>
          </p:nvPr>
        </p:nvSpPr>
        <p:spPr>
          <a:xfrm>
            <a:off x="6243215" y="3365327"/>
            <a:ext cx="2237170" cy="80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8" name="Google Shape;528;p262"/>
          <p:cNvSpPr>
            <a:spLocks noGrp="1"/>
          </p:cNvSpPr>
          <p:nvPr>
            <p:ph type="pic" idx="5"/>
          </p:nvPr>
        </p:nvSpPr>
        <p:spPr>
          <a:xfrm>
            <a:off x="784630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29" name="Google Shape;529;p262"/>
          <p:cNvSpPr>
            <a:spLocks noGrp="1"/>
          </p:cNvSpPr>
          <p:nvPr>
            <p:ph type="pic" idx="6"/>
          </p:nvPr>
        </p:nvSpPr>
        <p:spPr>
          <a:xfrm>
            <a:off x="5150215" y="1640956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0" name="Google Shape;530;p262"/>
          <p:cNvSpPr>
            <a:spLocks noGrp="1"/>
          </p:cNvSpPr>
          <p:nvPr>
            <p:ph type="pic" idx="7"/>
          </p:nvPr>
        </p:nvSpPr>
        <p:spPr>
          <a:xfrm>
            <a:off x="784630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1" name="Google Shape;531;p262"/>
          <p:cNvSpPr>
            <a:spLocks noGrp="1"/>
          </p:cNvSpPr>
          <p:nvPr>
            <p:ph type="pic" idx="8"/>
          </p:nvPr>
        </p:nvSpPr>
        <p:spPr>
          <a:xfrm>
            <a:off x="5150215" y="3302767"/>
            <a:ext cx="931297" cy="930794"/>
          </a:xfrm>
          <a:prstGeom prst="rect">
            <a:avLst/>
          </a:prstGeom>
          <a:noFill/>
          <a:ln>
            <a:noFill/>
          </a:ln>
        </p:spPr>
      </p:sp>
      <p:sp>
        <p:nvSpPr>
          <p:cNvPr id="532" name="Google Shape;532;p26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3" name="Google Shape;533;p26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6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5" name="Google Shape;535;p26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6" name="Google Shape;536;p263"/>
          <p:cNvGrpSpPr/>
          <p:nvPr/>
        </p:nvGrpSpPr>
        <p:grpSpPr>
          <a:xfrm>
            <a:off x="0" y="2399230"/>
            <a:ext cx="9144001" cy="2349751"/>
            <a:chOff x="0" y="2182920"/>
            <a:chExt cx="9144001" cy="2349751"/>
          </a:xfrm>
        </p:grpSpPr>
        <p:sp>
          <p:nvSpPr>
            <p:cNvPr id="537" name="Google Shape;537;p263"/>
            <p:cNvSpPr/>
            <p:nvPr/>
          </p:nvSpPr>
          <p:spPr>
            <a:xfrm>
              <a:off x="0" y="2689734"/>
              <a:ext cx="9144001" cy="1842937"/>
            </a:xfrm>
            <a:prstGeom prst="rect">
              <a:avLst/>
            </a:prstGeom>
            <a:solidFill>
              <a:srgbClr val="22366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38" name="Google Shape;538;p263"/>
            <p:cNvGrpSpPr/>
            <p:nvPr/>
          </p:nvGrpSpPr>
          <p:grpSpPr>
            <a:xfrm>
              <a:off x="1229347" y="2182920"/>
              <a:ext cx="6685306" cy="1002265"/>
              <a:chOff x="976268" y="2064936"/>
              <a:chExt cx="6685306" cy="1002265"/>
            </a:xfrm>
          </p:grpSpPr>
          <p:sp>
            <p:nvSpPr>
              <p:cNvPr id="539" name="Google Shape;539;p263"/>
              <p:cNvSpPr/>
              <p:nvPr/>
            </p:nvSpPr>
            <p:spPr>
              <a:xfrm>
                <a:off x="976268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263"/>
              <p:cNvSpPr/>
              <p:nvPr/>
            </p:nvSpPr>
            <p:spPr>
              <a:xfrm>
                <a:off x="381778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263"/>
              <p:cNvSpPr/>
              <p:nvPr/>
            </p:nvSpPr>
            <p:spPr>
              <a:xfrm>
                <a:off x="6659309" y="2064936"/>
                <a:ext cx="1002265" cy="1002265"/>
              </a:xfrm>
              <a:prstGeom prst="ellipse">
                <a:avLst/>
              </a:prstGeom>
              <a:solidFill>
                <a:srgbClr val="F2F2F2"/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542" name="Google Shape;542;p263"/>
          <p:cNvSpPr txBox="1">
            <a:spLocks noGrp="1"/>
          </p:cNvSpPr>
          <p:nvPr>
            <p:ph type="body" idx="1"/>
          </p:nvPr>
        </p:nvSpPr>
        <p:spPr>
          <a:xfrm>
            <a:off x="2419641" y="1132884"/>
            <a:ext cx="4304716" cy="5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Public Sans"/>
              <a:buNone/>
              <a:defRPr sz="15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3" name="Google Shape;543;p263"/>
          <p:cNvSpPr txBox="1">
            <a:spLocks noGrp="1"/>
          </p:cNvSpPr>
          <p:nvPr>
            <p:ph type="body" idx="2"/>
          </p:nvPr>
        </p:nvSpPr>
        <p:spPr>
          <a:xfrm>
            <a:off x="54894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4" name="Google Shape;544;p263"/>
          <p:cNvSpPr txBox="1">
            <a:spLocks noGrp="1"/>
          </p:cNvSpPr>
          <p:nvPr>
            <p:ph type="body" idx="3"/>
          </p:nvPr>
        </p:nvSpPr>
        <p:spPr>
          <a:xfrm>
            <a:off x="339046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5" name="Google Shape;545;p263"/>
          <p:cNvSpPr txBox="1">
            <a:spLocks noGrp="1"/>
          </p:cNvSpPr>
          <p:nvPr>
            <p:ph type="body" idx="4"/>
          </p:nvPr>
        </p:nvSpPr>
        <p:spPr>
          <a:xfrm>
            <a:off x="6231984" y="3678716"/>
            <a:ext cx="2363068" cy="729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ublic Sans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6" name="Google Shape;546;p263"/>
          <p:cNvSpPr>
            <a:spLocks noGrp="1"/>
          </p:cNvSpPr>
          <p:nvPr>
            <p:ph type="pic" idx="5"/>
          </p:nvPr>
        </p:nvSpPr>
        <p:spPr>
          <a:xfrm>
            <a:off x="146097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263"/>
          <p:cNvSpPr>
            <a:spLocks noGrp="1"/>
          </p:cNvSpPr>
          <p:nvPr>
            <p:ph type="pic" idx="6"/>
          </p:nvPr>
        </p:nvSpPr>
        <p:spPr>
          <a:xfrm>
            <a:off x="430249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8" name="Google Shape;548;p263"/>
          <p:cNvSpPr>
            <a:spLocks noGrp="1"/>
          </p:cNvSpPr>
          <p:nvPr>
            <p:ph type="pic" idx="7"/>
          </p:nvPr>
        </p:nvSpPr>
        <p:spPr>
          <a:xfrm>
            <a:off x="7144013" y="2631002"/>
            <a:ext cx="539010" cy="538720"/>
          </a:xfrm>
          <a:prstGeom prst="rect">
            <a:avLst/>
          </a:prstGeom>
          <a:noFill/>
          <a:ln>
            <a:noFill/>
          </a:ln>
        </p:spPr>
      </p:sp>
      <p:sp>
        <p:nvSpPr>
          <p:cNvPr id="549" name="Google Shape;549;p26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0" name="Google Shape;550;p26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Infographics 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264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53" name="Google Shape;553;p26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96C0D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4" name="Google Shape;554;p26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B1C7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5" name="Google Shape;555;p26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E0BA8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6" name="Google Shape;556;p26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E39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57" name="Google Shape;557;p264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58" name="Google Shape;558;p264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9" name="Google Shape;559;p264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0" name="Google Shape;560;p264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1" name="Google Shape;561;p264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2" name="Google Shape;562;p264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3" name="Google Shape;563;p264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4" name="Google Shape;564;p264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5" name="Google Shape;565;p264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6" name="Google Shape;566;p264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64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64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64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0" name="Google Shape;570;p264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7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65"/>
          <p:cNvGrpSpPr/>
          <p:nvPr/>
        </p:nvGrpSpPr>
        <p:grpSpPr>
          <a:xfrm>
            <a:off x="3138739" y="1728182"/>
            <a:ext cx="2866522" cy="2848912"/>
            <a:chOff x="-15798" y="0"/>
            <a:chExt cx="2571596" cy="2555798"/>
          </a:xfrm>
        </p:grpSpPr>
        <p:sp>
          <p:nvSpPr>
            <p:cNvPr id="573" name="Google Shape;573;p265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4" name="Google Shape;574;p265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5" name="Google Shape;575;p265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6" name="Google Shape;576;p265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77" name="Google Shape;577;p265"/>
            <p:cNvSpPr/>
            <p:nvPr/>
          </p:nvSpPr>
          <p:spPr>
            <a:xfrm>
              <a:off x="1270000" y="0"/>
              <a:ext cx="127" cy="1270000"/>
            </a:xfrm>
            <a:custGeom>
              <a:avLst/>
              <a:gdLst/>
              <a:ahLst/>
              <a:cxnLst/>
              <a:rect l="l" t="t" r="r" b="b"/>
              <a:pathLst>
                <a:path w="127" h="1270000" extrusionOk="0">
                  <a:moveTo>
                    <a:pt x="0" y="0"/>
                  </a:moveTo>
                  <a:cubicBezTo>
                    <a:pt x="42" y="0"/>
                    <a:pt x="85" y="0"/>
                    <a:pt x="127" y="0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0025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578" name="Google Shape;578;p265"/>
          <p:cNvSpPr txBox="1">
            <a:spLocks noGrp="1"/>
          </p:cNvSpPr>
          <p:nvPr>
            <p:ph type="body" idx="1"/>
          </p:nvPr>
        </p:nvSpPr>
        <p:spPr>
          <a:xfrm>
            <a:off x="1549682" y="736524"/>
            <a:ext cx="6044636" cy="40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ublic Sans"/>
              <a:buNone/>
              <a:def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9" name="Google Shape;579;p265"/>
          <p:cNvSpPr txBox="1">
            <a:spLocks noGrp="1"/>
          </p:cNvSpPr>
          <p:nvPr>
            <p:ph type="body" idx="2"/>
          </p:nvPr>
        </p:nvSpPr>
        <p:spPr>
          <a:xfrm>
            <a:off x="1040895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0" name="Google Shape;580;p265"/>
          <p:cNvSpPr txBox="1">
            <a:spLocks noGrp="1"/>
          </p:cNvSpPr>
          <p:nvPr>
            <p:ph type="body" idx="3"/>
          </p:nvPr>
        </p:nvSpPr>
        <p:spPr>
          <a:xfrm>
            <a:off x="1040895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1" name="Google Shape;581;p265"/>
          <p:cNvSpPr txBox="1">
            <a:spLocks noGrp="1"/>
          </p:cNvSpPr>
          <p:nvPr>
            <p:ph type="body" idx="4"/>
          </p:nvPr>
        </p:nvSpPr>
        <p:spPr>
          <a:xfrm>
            <a:off x="1040895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2" name="Google Shape;582;p265"/>
          <p:cNvSpPr txBox="1">
            <a:spLocks noGrp="1"/>
          </p:cNvSpPr>
          <p:nvPr>
            <p:ph type="body" idx="5"/>
          </p:nvPr>
        </p:nvSpPr>
        <p:spPr>
          <a:xfrm>
            <a:off x="1040895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3" name="Google Shape;583;p265"/>
          <p:cNvSpPr txBox="1">
            <a:spLocks noGrp="1"/>
          </p:cNvSpPr>
          <p:nvPr>
            <p:ph type="body" idx="6"/>
          </p:nvPr>
        </p:nvSpPr>
        <p:spPr>
          <a:xfrm>
            <a:off x="6490891" y="2090178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4" name="Google Shape;584;p265"/>
          <p:cNvSpPr txBox="1">
            <a:spLocks noGrp="1"/>
          </p:cNvSpPr>
          <p:nvPr>
            <p:ph type="body" idx="7"/>
          </p:nvPr>
        </p:nvSpPr>
        <p:spPr>
          <a:xfrm>
            <a:off x="6490891" y="2443391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5" name="Google Shape;585;p265"/>
          <p:cNvSpPr txBox="1">
            <a:spLocks noGrp="1"/>
          </p:cNvSpPr>
          <p:nvPr>
            <p:ph type="body" idx="8"/>
          </p:nvPr>
        </p:nvSpPr>
        <p:spPr>
          <a:xfrm>
            <a:off x="6490891" y="3600367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6" name="Google Shape;586;p265"/>
          <p:cNvSpPr txBox="1">
            <a:spLocks noGrp="1"/>
          </p:cNvSpPr>
          <p:nvPr>
            <p:ph type="body" idx="9"/>
          </p:nvPr>
        </p:nvSpPr>
        <p:spPr>
          <a:xfrm>
            <a:off x="6490891" y="3953580"/>
            <a:ext cx="1612214" cy="24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None/>
              <a:defRPr sz="12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7" name="Google Shape;587;p265"/>
          <p:cNvSpPr txBox="1">
            <a:spLocks noGrp="1"/>
          </p:cNvSpPr>
          <p:nvPr>
            <p:ph type="body" idx="13"/>
          </p:nvPr>
        </p:nvSpPr>
        <p:spPr>
          <a:xfrm>
            <a:off x="3656236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8" name="Google Shape;588;p265"/>
          <p:cNvSpPr txBox="1">
            <a:spLocks noGrp="1"/>
          </p:cNvSpPr>
          <p:nvPr>
            <p:ph type="body" idx="14"/>
          </p:nvPr>
        </p:nvSpPr>
        <p:spPr>
          <a:xfrm>
            <a:off x="4763142" y="2388839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9" name="Google Shape;589;p265"/>
          <p:cNvSpPr txBox="1">
            <a:spLocks noGrp="1"/>
          </p:cNvSpPr>
          <p:nvPr>
            <p:ph type="body" idx="15"/>
          </p:nvPr>
        </p:nvSpPr>
        <p:spPr>
          <a:xfrm>
            <a:off x="3656236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0" name="Google Shape;590;p265"/>
          <p:cNvSpPr txBox="1">
            <a:spLocks noGrp="1"/>
          </p:cNvSpPr>
          <p:nvPr>
            <p:ph type="body" idx="16"/>
          </p:nvPr>
        </p:nvSpPr>
        <p:spPr>
          <a:xfrm>
            <a:off x="4763142" y="3524620"/>
            <a:ext cx="664144" cy="353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ublic Sans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ublic Sans"/>
              <a:buNone/>
              <a:defRPr sz="32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8"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26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3" name="Google Shape;593;p266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594" name="Google Shape;594;p266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5" name="Google Shape;595;p266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6" name="Google Shape;596;p266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7" name="Google Shape;597;p266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8" name="Google Shape;598;p266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599" name="Google Shape;599;p266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00" name="Google Shape;600;p266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1" name="Google Shape;601;p266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2" name="Google Shape;602;p266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3" name="Google Shape;603;p266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4" name="Google Shape;604;p26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5" name="Google Shape;605;p26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39"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8" name="Google Shape;608;p267"/>
          <p:cNvGrpSpPr/>
          <p:nvPr/>
        </p:nvGrpSpPr>
        <p:grpSpPr>
          <a:xfrm>
            <a:off x="2525214" y="825411"/>
            <a:ext cx="4093572" cy="4069088"/>
            <a:chOff x="2519466" y="821088"/>
            <a:chExt cx="4348428" cy="4322420"/>
          </a:xfrm>
        </p:grpSpPr>
        <p:sp>
          <p:nvSpPr>
            <p:cNvPr id="609" name="Google Shape;609;p267"/>
            <p:cNvSpPr/>
            <p:nvPr/>
          </p:nvSpPr>
          <p:spPr>
            <a:xfrm>
              <a:off x="2757741" y="1029959"/>
              <a:ext cx="3879300" cy="3879300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0" name="Google Shape;610;p267"/>
            <p:cNvSpPr/>
            <p:nvPr/>
          </p:nvSpPr>
          <p:spPr>
            <a:xfrm>
              <a:off x="3614360" y="82108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1" name="Google Shape;611;p267"/>
            <p:cNvSpPr/>
            <p:nvPr/>
          </p:nvSpPr>
          <p:spPr>
            <a:xfrm>
              <a:off x="3614356" y="2977508"/>
              <a:ext cx="2166000" cy="2166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2" name="Google Shape;612;p267"/>
            <p:cNvSpPr/>
            <p:nvPr/>
          </p:nvSpPr>
          <p:spPr>
            <a:xfrm>
              <a:off x="4701894" y="1904474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3" name="Google Shape;613;p267"/>
            <p:cNvSpPr/>
            <p:nvPr/>
          </p:nvSpPr>
          <p:spPr>
            <a:xfrm>
              <a:off x="2519466" y="1904508"/>
              <a:ext cx="2166000" cy="216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614" name="Google Shape;614;p267"/>
            <p:cNvSpPr/>
            <p:nvPr/>
          </p:nvSpPr>
          <p:spPr>
            <a:xfrm>
              <a:off x="4284700" y="2556862"/>
              <a:ext cx="825759" cy="825759"/>
            </a:xfrm>
            <a:prstGeom prst="ellipse">
              <a:avLst/>
            </a:prstGeom>
            <a:solidFill>
              <a:srgbClr val="F2F2F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300" b="1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15" name="Google Shape;615;p267"/>
          <p:cNvSpPr txBox="1">
            <a:spLocks noGrp="1"/>
          </p:cNvSpPr>
          <p:nvPr>
            <p:ph type="body" idx="1"/>
          </p:nvPr>
        </p:nvSpPr>
        <p:spPr>
          <a:xfrm>
            <a:off x="3875292" y="1277417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6" name="Google Shape;616;p267"/>
          <p:cNvSpPr txBox="1">
            <a:spLocks noGrp="1"/>
          </p:cNvSpPr>
          <p:nvPr>
            <p:ph type="body" idx="2"/>
          </p:nvPr>
        </p:nvSpPr>
        <p:spPr>
          <a:xfrm>
            <a:off x="2696436" y="265899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7" name="Google Shape;617;p267"/>
          <p:cNvSpPr txBox="1">
            <a:spLocks noGrp="1"/>
          </p:cNvSpPr>
          <p:nvPr>
            <p:ph type="body" idx="3"/>
          </p:nvPr>
        </p:nvSpPr>
        <p:spPr>
          <a:xfrm>
            <a:off x="5061839" y="2645914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8" name="Google Shape;618;p267"/>
          <p:cNvSpPr txBox="1">
            <a:spLocks noGrp="1"/>
          </p:cNvSpPr>
          <p:nvPr>
            <p:ph type="body" idx="4"/>
          </p:nvPr>
        </p:nvSpPr>
        <p:spPr>
          <a:xfrm>
            <a:off x="3890758" y="3936168"/>
            <a:ext cx="1377950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9" name="Google Shape;619;p26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0" name="Google Shape;620;p26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26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23" name="Google Shape;623;p26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4" name="Google Shape;624;p26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25" name="Google Shape;625;p268"/>
          <p:cNvGrpSpPr/>
          <p:nvPr/>
        </p:nvGrpSpPr>
        <p:grpSpPr>
          <a:xfrm>
            <a:off x="881517" y="2193743"/>
            <a:ext cx="397892" cy="646462"/>
            <a:chOff x="1400864" y="1624076"/>
            <a:chExt cx="560368" cy="910439"/>
          </a:xfrm>
        </p:grpSpPr>
        <p:grpSp>
          <p:nvGrpSpPr>
            <p:cNvPr id="626" name="Google Shape;626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27" name="Google Shape;627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28" name="Google Shape;628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29" name="Google Shape;629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0" name="Google Shape;630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1" name="Google Shape;631;p268"/>
          <p:cNvGrpSpPr/>
          <p:nvPr/>
        </p:nvGrpSpPr>
        <p:grpSpPr>
          <a:xfrm>
            <a:off x="2622541" y="2193743"/>
            <a:ext cx="397892" cy="646462"/>
            <a:chOff x="1400864" y="1624076"/>
            <a:chExt cx="560368" cy="910439"/>
          </a:xfrm>
        </p:grpSpPr>
        <p:grpSp>
          <p:nvGrpSpPr>
            <p:cNvPr id="632" name="Google Shape;632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3" name="Google Shape;633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34" name="Google Shape;634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35" name="Google Shape;635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36" name="Google Shape;636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37" name="Google Shape;637;p268"/>
          <p:cNvGrpSpPr/>
          <p:nvPr/>
        </p:nvGrpSpPr>
        <p:grpSpPr>
          <a:xfrm>
            <a:off x="4363565" y="2193743"/>
            <a:ext cx="397892" cy="646462"/>
            <a:chOff x="1400864" y="1624076"/>
            <a:chExt cx="560368" cy="910439"/>
          </a:xfrm>
        </p:grpSpPr>
        <p:grpSp>
          <p:nvGrpSpPr>
            <p:cNvPr id="638" name="Google Shape;638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39" name="Google Shape;639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0" name="Google Shape;640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1" name="Google Shape;641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2" name="Google Shape;642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3" name="Google Shape;643;p268"/>
          <p:cNvGrpSpPr/>
          <p:nvPr/>
        </p:nvGrpSpPr>
        <p:grpSpPr>
          <a:xfrm>
            <a:off x="6104589" y="2193743"/>
            <a:ext cx="397892" cy="646462"/>
            <a:chOff x="1400864" y="1624076"/>
            <a:chExt cx="560368" cy="910439"/>
          </a:xfrm>
        </p:grpSpPr>
        <p:grpSp>
          <p:nvGrpSpPr>
            <p:cNvPr id="644" name="Google Shape;644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45" name="Google Shape;645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46" name="Google Shape;646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47" name="Google Shape;647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48" name="Google Shape;648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649" name="Google Shape;649;p268"/>
          <p:cNvGrpSpPr/>
          <p:nvPr/>
        </p:nvGrpSpPr>
        <p:grpSpPr>
          <a:xfrm>
            <a:off x="7845614" y="2193743"/>
            <a:ext cx="397892" cy="646462"/>
            <a:chOff x="1400864" y="1624076"/>
            <a:chExt cx="560368" cy="910439"/>
          </a:xfrm>
        </p:grpSpPr>
        <p:grpSp>
          <p:nvGrpSpPr>
            <p:cNvPr id="650" name="Google Shape;650;p268"/>
            <p:cNvGrpSpPr/>
            <p:nvPr/>
          </p:nvGrpSpPr>
          <p:grpSpPr>
            <a:xfrm>
              <a:off x="1400864" y="1624076"/>
              <a:ext cx="560368" cy="825149"/>
              <a:chOff x="1342876" y="1647676"/>
              <a:chExt cx="560368" cy="825149"/>
            </a:xfrm>
          </p:grpSpPr>
          <p:sp>
            <p:nvSpPr>
              <p:cNvPr id="651" name="Google Shape;651;p268"/>
              <p:cNvSpPr/>
              <p:nvPr/>
            </p:nvSpPr>
            <p:spPr>
              <a:xfrm rot="2700000">
                <a:off x="1424940" y="1729740"/>
                <a:ext cx="396240" cy="39624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652" name="Google Shape;652;p268"/>
              <p:cNvSpPr/>
              <p:nvPr/>
            </p:nvSpPr>
            <p:spPr>
              <a:xfrm rot="2700000">
                <a:off x="1424940" y="1994521"/>
                <a:ext cx="396240" cy="396240"/>
              </a:xfrm>
              <a:prstGeom prst="rect">
                <a:avLst/>
              </a:prstGeom>
              <a:solidFill>
                <a:schemeClr val="l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cxnSp>
          <p:nvCxnSpPr>
            <p:cNvPr id="653" name="Google Shape;653;p268"/>
            <p:cNvCxnSpPr/>
            <p:nvPr/>
          </p:nvCxnSpPr>
          <p:spPr>
            <a:xfrm>
              <a:off x="1681048" y="1841656"/>
              <a:ext cx="0" cy="692859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654" name="Google Shape;654;p268"/>
            <p:cNvSpPr/>
            <p:nvPr/>
          </p:nvSpPr>
          <p:spPr>
            <a:xfrm rot="2700000">
              <a:off x="1559854" y="1891857"/>
              <a:ext cx="242388" cy="242388"/>
            </a:xfrm>
            <a:prstGeom prst="rect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655" name="Google Shape;655;p268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6" name="Google Shape;656;p268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7" name="Google Shape;657;p268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8" name="Google Shape;658;p268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9" name="Google Shape;659;p268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"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1" name="Google Shape;661;p26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Google Shape;662;p26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3" name="Google Shape;663;p26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64" name="Google Shape;664;p269"/>
          <p:cNvGrpSpPr/>
          <p:nvPr/>
        </p:nvGrpSpPr>
        <p:grpSpPr>
          <a:xfrm>
            <a:off x="881517" y="2193743"/>
            <a:ext cx="7361989" cy="646462"/>
            <a:chOff x="881517" y="2219381"/>
            <a:chExt cx="7361989" cy="646462"/>
          </a:xfrm>
        </p:grpSpPr>
        <p:grpSp>
          <p:nvGrpSpPr>
            <p:cNvPr id="665" name="Google Shape;665;p269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66" name="Google Shape;666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67" name="Google Shape;667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68" name="Google Shape;668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69" name="Google Shape;669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0" name="Google Shape;670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1" name="Google Shape;671;p269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2" name="Google Shape;672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3" name="Google Shape;673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74" name="Google Shape;674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75" name="Google Shape;675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76" name="Google Shape;676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77" name="Google Shape;677;p269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78" name="Google Shape;678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79" name="Google Shape;679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0" name="Google Shape;680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1" name="Google Shape;681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2" name="Google Shape;682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3" name="Google Shape;683;p269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84" name="Google Shape;684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85" name="Google Shape;685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86" name="Google Shape;686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87" name="Google Shape;687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88" name="Google Shape;688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689" name="Google Shape;689;p269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690" name="Google Shape;690;p269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691" name="Google Shape;691;p269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692" name="Google Shape;692;p269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693" name="Google Shape;693;p269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694" name="Google Shape;694;p269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695" name="Google Shape;695;p269"/>
          <p:cNvSpPr txBox="1">
            <a:spLocks noGrp="1"/>
          </p:cNvSpPr>
          <p:nvPr>
            <p:ph type="body" idx="1"/>
          </p:nvPr>
        </p:nvSpPr>
        <p:spPr>
          <a:xfrm>
            <a:off x="223088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6" name="Google Shape;696;p269"/>
          <p:cNvSpPr txBox="1">
            <a:spLocks noGrp="1"/>
          </p:cNvSpPr>
          <p:nvPr>
            <p:ph type="body" idx="2"/>
          </p:nvPr>
        </p:nvSpPr>
        <p:spPr>
          <a:xfrm>
            <a:off x="1964112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7" name="Google Shape;697;p269"/>
          <p:cNvSpPr txBox="1">
            <a:spLocks noGrp="1"/>
          </p:cNvSpPr>
          <p:nvPr>
            <p:ph type="body" idx="3"/>
          </p:nvPr>
        </p:nvSpPr>
        <p:spPr>
          <a:xfrm>
            <a:off x="3705136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8" name="Google Shape;698;p269"/>
          <p:cNvSpPr txBox="1">
            <a:spLocks noGrp="1"/>
          </p:cNvSpPr>
          <p:nvPr>
            <p:ph type="body" idx="4"/>
          </p:nvPr>
        </p:nvSpPr>
        <p:spPr>
          <a:xfrm>
            <a:off x="5446160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99" name="Google Shape;699;p269"/>
          <p:cNvSpPr txBox="1">
            <a:spLocks noGrp="1"/>
          </p:cNvSpPr>
          <p:nvPr>
            <p:ph type="body" idx="5"/>
          </p:nvPr>
        </p:nvSpPr>
        <p:spPr>
          <a:xfrm>
            <a:off x="7187185" y="2976272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3"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7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27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3" name="Google Shape;703;p27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4" name="Google Shape;704;p270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05" name="Google Shape;705;p270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270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270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270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dk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270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270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270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270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270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4" name="Google Shape;714;p270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5" name="Google Shape;715;p270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6" name="Google Shape;716;p270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7" name="Google Shape;717;p270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8" name="Google Shape;718;p270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9" name="Google Shape;719;p270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0" name="Google Shape;720;p270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" name="Google Shape;722;p27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27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4" name="Google Shape;724;p27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5" name="Google Shape;725;p271"/>
          <p:cNvSpPr/>
          <p:nvPr/>
        </p:nvSpPr>
        <p:spPr>
          <a:xfrm>
            <a:off x="424317" y="2347851"/>
            <a:ext cx="8295367" cy="827315"/>
          </a:xfrm>
          <a:prstGeom prst="roundRect">
            <a:avLst>
              <a:gd name="adj" fmla="val 23418"/>
            </a:avLst>
          </a:prstGeom>
          <a:noFill/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endParaRPr sz="13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26" name="Google Shape;726;p271"/>
          <p:cNvSpPr/>
          <p:nvPr/>
        </p:nvSpPr>
        <p:spPr>
          <a:xfrm>
            <a:off x="89548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271"/>
          <p:cNvSpPr/>
          <p:nvPr/>
        </p:nvSpPr>
        <p:spPr>
          <a:xfrm>
            <a:off x="283282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271"/>
          <p:cNvSpPr/>
          <p:nvPr/>
        </p:nvSpPr>
        <p:spPr>
          <a:xfrm>
            <a:off x="477016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271"/>
          <p:cNvSpPr/>
          <p:nvPr/>
        </p:nvSpPr>
        <p:spPr>
          <a:xfrm>
            <a:off x="6707505" y="2047481"/>
            <a:ext cx="600740" cy="60074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271"/>
          <p:cNvSpPr/>
          <p:nvPr/>
        </p:nvSpPr>
        <p:spPr>
          <a:xfrm>
            <a:off x="186415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271"/>
          <p:cNvSpPr/>
          <p:nvPr/>
        </p:nvSpPr>
        <p:spPr>
          <a:xfrm>
            <a:off x="380149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271"/>
          <p:cNvSpPr/>
          <p:nvPr/>
        </p:nvSpPr>
        <p:spPr>
          <a:xfrm>
            <a:off x="573883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271"/>
          <p:cNvSpPr/>
          <p:nvPr/>
        </p:nvSpPr>
        <p:spPr>
          <a:xfrm>
            <a:off x="7676175" y="2878423"/>
            <a:ext cx="600740" cy="60074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8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271"/>
          <p:cNvSpPr txBox="1">
            <a:spLocks noGrp="1"/>
          </p:cNvSpPr>
          <p:nvPr>
            <p:ph type="body" idx="1"/>
          </p:nvPr>
        </p:nvSpPr>
        <p:spPr>
          <a:xfrm>
            <a:off x="33848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5" name="Google Shape;735;p271"/>
          <p:cNvSpPr txBox="1">
            <a:spLocks noGrp="1"/>
          </p:cNvSpPr>
          <p:nvPr>
            <p:ph type="body" idx="2"/>
          </p:nvPr>
        </p:nvSpPr>
        <p:spPr>
          <a:xfrm>
            <a:off x="227582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6" name="Google Shape;736;p271"/>
          <p:cNvSpPr txBox="1">
            <a:spLocks noGrp="1"/>
          </p:cNvSpPr>
          <p:nvPr>
            <p:ph type="body" idx="3"/>
          </p:nvPr>
        </p:nvSpPr>
        <p:spPr>
          <a:xfrm>
            <a:off x="421316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7" name="Google Shape;737;p271"/>
          <p:cNvSpPr txBox="1">
            <a:spLocks noGrp="1"/>
          </p:cNvSpPr>
          <p:nvPr>
            <p:ph type="body" idx="4"/>
          </p:nvPr>
        </p:nvSpPr>
        <p:spPr>
          <a:xfrm>
            <a:off x="6150500" y="152053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8" name="Google Shape;738;p271"/>
          <p:cNvSpPr txBox="1">
            <a:spLocks noGrp="1"/>
          </p:cNvSpPr>
          <p:nvPr>
            <p:ph type="body" idx="5"/>
          </p:nvPr>
        </p:nvSpPr>
        <p:spPr>
          <a:xfrm>
            <a:off x="131270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9" name="Google Shape;739;p271"/>
          <p:cNvSpPr txBox="1">
            <a:spLocks noGrp="1"/>
          </p:cNvSpPr>
          <p:nvPr>
            <p:ph type="body" idx="6"/>
          </p:nvPr>
        </p:nvSpPr>
        <p:spPr>
          <a:xfrm>
            <a:off x="325004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0" name="Google Shape;740;p271"/>
          <p:cNvSpPr txBox="1">
            <a:spLocks noGrp="1"/>
          </p:cNvSpPr>
          <p:nvPr>
            <p:ph type="body" idx="7"/>
          </p:nvPr>
        </p:nvSpPr>
        <p:spPr>
          <a:xfrm>
            <a:off x="518738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1" name="Google Shape;741;p271"/>
          <p:cNvSpPr txBox="1">
            <a:spLocks noGrp="1"/>
          </p:cNvSpPr>
          <p:nvPr>
            <p:ph type="body" idx="8"/>
          </p:nvPr>
        </p:nvSpPr>
        <p:spPr>
          <a:xfrm>
            <a:off x="7124721" y="369814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Thank you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218" descr="Graphical user interface, applicati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21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5">
    <p:spTree>
      <p:nvGrpSpPr>
        <p:cNvPr id="1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3" name="Google Shape;743;p27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27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5" name="Google Shape;745;p27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46" name="Google Shape;746;p272"/>
          <p:cNvCxnSpPr>
            <a:stCxn id="747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47" name="Google Shape;747;p272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8" name="Google Shape;748;p272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49" name="Google Shape;749;p272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0" name="Google Shape;750;p272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1" name="Google Shape;751;p272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2" name="Google Shape;752;p272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dk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3" name="Google Shape;753;p272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54" name="Google Shape;754;p272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5" name="Google Shape;755;p272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6" name="Google Shape;756;p272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7" name="Google Shape;757;p272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8" name="Google Shape;758;p272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9" name="Google Shape;759;p272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0" name="Google Shape;760;p272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6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27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27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4" name="Google Shape;764;p27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65" name="Google Shape;765;p273"/>
          <p:cNvCxnSpPr>
            <a:stCxn id="766" idx="4"/>
          </p:cNvCxnSpPr>
          <p:nvPr/>
        </p:nvCxnSpPr>
        <p:spPr>
          <a:xfrm flipH="1">
            <a:off x="4571101" y="1243762"/>
            <a:ext cx="900" cy="3899700"/>
          </a:xfrm>
          <a:prstGeom prst="straightConnector1">
            <a:avLst/>
          </a:prstGeom>
          <a:noFill/>
          <a:ln w="19050" cap="flat" cmpd="sng">
            <a:solidFill>
              <a:srgbClr val="D8D8D8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766" name="Google Shape;766;p273"/>
          <p:cNvSpPr/>
          <p:nvPr/>
        </p:nvSpPr>
        <p:spPr>
          <a:xfrm>
            <a:off x="4387355" y="874471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1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7" name="Google Shape;767;p273"/>
          <p:cNvSpPr/>
          <p:nvPr/>
        </p:nvSpPr>
        <p:spPr>
          <a:xfrm>
            <a:off x="4387355" y="1481023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2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8" name="Google Shape;768;p273"/>
          <p:cNvSpPr/>
          <p:nvPr/>
        </p:nvSpPr>
        <p:spPr>
          <a:xfrm>
            <a:off x="4387355" y="2087575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3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69" name="Google Shape;769;p273"/>
          <p:cNvSpPr/>
          <p:nvPr/>
        </p:nvSpPr>
        <p:spPr>
          <a:xfrm>
            <a:off x="4387355" y="2694127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4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0" name="Google Shape;770;p273"/>
          <p:cNvSpPr/>
          <p:nvPr/>
        </p:nvSpPr>
        <p:spPr>
          <a:xfrm>
            <a:off x="4387355" y="3300679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5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1" name="Google Shape;771;p273"/>
          <p:cNvSpPr/>
          <p:nvPr/>
        </p:nvSpPr>
        <p:spPr>
          <a:xfrm>
            <a:off x="4387355" y="3907231"/>
            <a:ext cx="369291" cy="369291"/>
          </a:xfrm>
          <a:prstGeom prst="ellipse">
            <a:avLst/>
          </a:pr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6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2" name="Google Shape;772;p273"/>
          <p:cNvSpPr/>
          <p:nvPr/>
        </p:nvSpPr>
        <p:spPr>
          <a:xfrm>
            <a:off x="4387355" y="4513786"/>
            <a:ext cx="369291" cy="369291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7</a:t>
            </a:r>
            <a:endParaRPr sz="8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773" name="Google Shape;773;p273"/>
          <p:cNvSpPr txBox="1">
            <a:spLocks noGrp="1"/>
          </p:cNvSpPr>
          <p:nvPr>
            <p:ph type="body" idx="1"/>
          </p:nvPr>
        </p:nvSpPr>
        <p:spPr>
          <a:xfrm>
            <a:off x="4940352" y="15055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4" name="Google Shape;774;p273"/>
          <p:cNvSpPr txBox="1">
            <a:spLocks noGrp="1"/>
          </p:cNvSpPr>
          <p:nvPr>
            <p:ph type="body" idx="2"/>
          </p:nvPr>
        </p:nvSpPr>
        <p:spPr>
          <a:xfrm>
            <a:off x="4940352" y="2718701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5" name="Google Shape;775;p273"/>
          <p:cNvSpPr txBox="1">
            <a:spLocks noGrp="1"/>
          </p:cNvSpPr>
          <p:nvPr>
            <p:ph type="body" idx="3"/>
          </p:nvPr>
        </p:nvSpPr>
        <p:spPr>
          <a:xfrm>
            <a:off x="4940352" y="3931097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6" name="Google Shape;776;p273"/>
          <p:cNvSpPr txBox="1">
            <a:spLocks noGrp="1"/>
          </p:cNvSpPr>
          <p:nvPr>
            <p:ph type="body" idx="4"/>
          </p:nvPr>
        </p:nvSpPr>
        <p:spPr>
          <a:xfrm>
            <a:off x="608049" y="899045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7" name="Google Shape;777;p273"/>
          <p:cNvSpPr txBox="1">
            <a:spLocks noGrp="1"/>
          </p:cNvSpPr>
          <p:nvPr>
            <p:ph type="body" idx="5"/>
          </p:nvPr>
        </p:nvSpPr>
        <p:spPr>
          <a:xfrm>
            <a:off x="608049" y="2118232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8" name="Google Shape;778;p273"/>
          <p:cNvSpPr txBox="1">
            <a:spLocks noGrp="1"/>
          </p:cNvSpPr>
          <p:nvPr>
            <p:ph type="body" idx="6"/>
          </p:nvPr>
        </p:nvSpPr>
        <p:spPr>
          <a:xfrm>
            <a:off x="608049" y="3325253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9" name="Google Shape;779;p273"/>
          <p:cNvSpPr txBox="1">
            <a:spLocks noGrp="1"/>
          </p:cNvSpPr>
          <p:nvPr>
            <p:ph type="body" idx="7"/>
          </p:nvPr>
        </p:nvSpPr>
        <p:spPr>
          <a:xfrm>
            <a:off x="608049" y="4538360"/>
            <a:ext cx="3597361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7"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1" name="Google Shape;781;p27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27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3" name="Google Shape;783;p27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274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785" name="Google Shape;785;p274"/>
            <p:cNvCxnSpPr>
              <a:stCxn id="786" idx="6"/>
              <a:endCxn id="787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88" name="Google Shape;788;p274"/>
            <p:cNvCxnSpPr>
              <a:stCxn id="786" idx="6"/>
              <a:endCxn id="789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0" name="Google Shape;790;p274"/>
            <p:cNvCxnSpPr>
              <a:stCxn id="786" idx="6"/>
              <a:endCxn id="791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2" name="Google Shape;792;p274"/>
            <p:cNvCxnSpPr>
              <a:stCxn id="786" idx="6"/>
              <a:endCxn id="793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4" name="Google Shape;794;p274"/>
            <p:cNvCxnSpPr>
              <a:stCxn id="786" idx="6"/>
              <a:endCxn id="795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6" name="Google Shape;796;p274"/>
            <p:cNvCxnSpPr>
              <a:stCxn id="786" idx="6"/>
              <a:endCxn id="797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98" name="Google Shape;798;p274"/>
            <p:cNvCxnSpPr>
              <a:stCxn id="786" idx="6"/>
              <a:endCxn id="799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00" name="Google Shape;800;p274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786" name="Google Shape;786;p274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01" name="Google Shape;801;p274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02" name="Google Shape;802;p274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3" name="Google Shape;803;p274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7" name="Google Shape;787;p274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4" name="Google Shape;804;p274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5" name="Google Shape;805;p274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9" name="Google Shape;799;p274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6" name="Google Shape;806;p274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7" name="Google Shape;807;p274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89" name="Google Shape;789;p274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8" name="Google Shape;808;p274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09" name="Google Shape;809;p274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1" name="Google Shape;791;p274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0" name="Google Shape;810;p274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1" name="Google Shape;811;p274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7" name="Google Shape;797;p274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2" name="Google Shape;812;p274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3" name="Google Shape;813;p274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5" name="Google Shape;795;p274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4" name="Google Shape;814;p274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15" name="Google Shape;815;p274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793" name="Google Shape;793;p274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16" name="Google Shape;816;p274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7" name="Google Shape;817;p274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8" name="Google Shape;818;p274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9" name="Google Shape;819;p274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0" name="Google Shape;820;p274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1" name="Google Shape;821;p274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2" name="Google Shape;822;p274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3" name="Google Shape;823;p274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8"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5" name="Google Shape;825;p27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26" name="Google Shape;826;p27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7" name="Google Shape;827;p27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28" name="Google Shape;828;p275"/>
          <p:cNvGrpSpPr/>
          <p:nvPr/>
        </p:nvGrpSpPr>
        <p:grpSpPr>
          <a:xfrm>
            <a:off x="914091" y="752041"/>
            <a:ext cx="7280306" cy="4126450"/>
            <a:chOff x="556442" y="752041"/>
            <a:chExt cx="7280306" cy="4126450"/>
          </a:xfrm>
        </p:grpSpPr>
        <p:cxnSp>
          <p:nvCxnSpPr>
            <p:cNvPr id="829" name="Google Shape;829;p275"/>
            <p:cNvCxnSpPr>
              <a:stCxn id="830" idx="6"/>
              <a:endCxn id="831" idx="0"/>
            </p:cNvCxnSpPr>
            <p:nvPr/>
          </p:nvCxnSpPr>
          <p:spPr>
            <a:xfrm rot="10800000" flipH="1">
              <a:off x="3133388" y="990067"/>
              <a:ext cx="818400" cy="1825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2" name="Google Shape;832;p275"/>
            <p:cNvCxnSpPr>
              <a:stCxn id="830" idx="6"/>
              <a:endCxn id="833" idx="0"/>
            </p:cNvCxnSpPr>
            <p:nvPr/>
          </p:nvCxnSpPr>
          <p:spPr>
            <a:xfrm rot="10800000" flipH="1">
              <a:off x="3133388" y="2206267"/>
              <a:ext cx="818400" cy="6090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4" name="Google Shape;834;p275"/>
            <p:cNvCxnSpPr>
              <a:stCxn id="830" idx="6"/>
              <a:endCxn id="835" idx="0"/>
            </p:cNvCxnSpPr>
            <p:nvPr/>
          </p:nvCxnSpPr>
          <p:spPr>
            <a:xfrm rot="10800000" flipH="1">
              <a:off x="3133388" y="2814667"/>
              <a:ext cx="818400" cy="6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6" name="Google Shape;836;p275"/>
            <p:cNvCxnSpPr>
              <a:stCxn id="830" idx="6"/>
              <a:endCxn id="837" idx="0"/>
            </p:cNvCxnSpPr>
            <p:nvPr/>
          </p:nvCxnSpPr>
          <p:spPr>
            <a:xfrm>
              <a:off x="3133388" y="2815267"/>
              <a:ext cx="818400" cy="18249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38" name="Google Shape;838;p275"/>
            <p:cNvCxnSpPr>
              <a:stCxn id="830" idx="6"/>
              <a:endCxn id="839" idx="0"/>
            </p:cNvCxnSpPr>
            <p:nvPr/>
          </p:nvCxnSpPr>
          <p:spPr>
            <a:xfrm>
              <a:off x="3133388" y="2815267"/>
              <a:ext cx="818400" cy="12162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0" name="Google Shape;840;p275"/>
            <p:cNvCxnSpPr>
              <a:stCxn id="830" idx="6"/>
              <a:endCxn id="841" idx="0"/>
            </p:cNvCxnSpPr>
            <p:nvPr/>
          </p:nvCxnSpPr>
          <p:spPr>
            <a:xfrm>
              <a:off x="3133388" y="2815267"/>
              <a:ext cx="818400" cy="6078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42" name="Google Shape;842;p275"/>
            <p:cNvCxnSpPr>
              <a:stCxn id="830" idx="6"/>
              <a:endCxn id="843" idx="0"/>
            </p:cNvCxnSpPr>
            <p:nvPr/>
          </p:nvCxnSpPr>
          <p:spPr>
            <a:xfrm rot="10800000" flipH="1">
              <a:off x="3133388" y="1598167"/>
              <a:ext cx="818400" cy="1217100"/>
            </a:xfrm>
            <a:prstGeom prst="bentConnector3">
              <a:avLst>
                <a:gd name="adj1" fmla="val 6299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844" name="Google Shape;844;p275"/>
            <p:cNvGrpSpPr/>
            <p:nvPr/>
          </p:nvGrpSpPr>
          <p:grpSpPr>
            <a:xfrm>
              <a:off x="556442" y="1526794"/>
              <a:ext cx="2576946" cy="2576946"/>
              <a:chOff x="941492" y="1686560"/>
              <a:chExt cx="1876213" cy="1876213"/>
            </a:xfrm>
          </p:grpSpPr>
          <p:sp>
            <p:nvSpPr>
              <p:cNvPr id="830" name="Google Shape;830;p275"/>
              <p:cNvSpPr/>
              <p:nvPr/>
            </p:nvSpPr>
            <p:spPr>
              <a:xfrm>
                <a:off x="941492" y="1686560"/>
                <a:ext cx="1876213" cy="1876213"/>
              </a:xfrm>
              <a:prstGeom prst="ellipse">
                <a:avLst/>
              </a:prstGeom>
              <a:solidFill>
                <a:srgbClr val="D8D8D8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845" name="Google Shape;845;p275"/>
              <p:cNvSpPr/>
              <p:nvPr/>
            </p:nvSpPr>
            <p:spPr>
              <a:xfrm>
                <a:off x="1074172" y="1819240"/>
                <a:ext cx="1610853" cy="161085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2700000" algn="tl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sp>
          <p:nvSpPr>
            <p:cNvPr id="846" name="Google Shape;846;p275"/>
            <p:cNvSpPr/>
            <p:nvPr/>
          </p:nvSpPr>
          <p:spPr>
            <a:xfrm>
              <a:off x="4529278" y="75204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7" name="Google Shape;847;p275"/>
            <p:cNvSpPr/>
            <p:nvPr/>
          </p:nvSpPr>
          <p:spPr>
            <a:xfrm>
              <a:off x="4076310" y="75204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01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1" name="Google Shape;831;p275"/>
            <p:cNvSpPr/>
            <p:nvPr/>
          </p:nvSpPr>
          <p:spPr>
            <a:xfrm rot="-5400000">
              <a:off x="3941773" y="927732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8" name="Google Shape;848;p275"/>
            <p:cNvSpPr/>
            <p:nvPr/>
          </p:nvSpPr>
          <p:spPr>
            <a:xfrm>
              <a:off x="4529278" y="136015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9" name="Google Shape;849;p275"/>
            <p:cNvSpPr/>
            <p:nvPr/>
          </p:nvSpPr>
          <p:spPr>
            <a:xfrm>
              <a:off x="4076309" y="136003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02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3" name="Google Shape;843;p275"/>
            <p:cNvSpPr/>
            <p:nvPr/>
          </p:nvSpPr>
          <p:spPr>
            <a:xfrm rot="-5400000">
              <a:off x="3941772" y="1535783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0" name="Google Shape;850;p275"/>
            <p:cNvSpPr/>
            <p:nvPr/>
          </p:nvSpPr>
          <p:spPr>
            <a:xfrm>
              <a:off x="4529278" y="1968387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1" name="Google Shape;851;p275"/>
            <p:cNvSpPr/>
            <p:nvPr/>
          </p:nvSpPr>
          <p:spPr>
            <a:xfrm>
              <a:off x="4076308" y="196814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03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3" name="Google Shape;833;p275"/>
            <p:cNvSpPr/>
            <p:nvPr/>
          </p:nvSpPr>
          <p:spPr>
            <a:xfrm rot="-5400000">
              <a:off x="3941771" y="2143956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2" name="Google Shape;852;p275"/>
            <p:cNvSpPr/>
            <p:nvPr/>
          </p:nvSpPr>
          <p:spPr>
            <a:xfrm>
              <a:off x="4529278" y="2576743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3" name="Google Shape;853;p275"/>
            <p:cNvSpPr/>
            <p:nvPr/>
          </p:nvSpPr>
          <p:spPr>
            <a:xfrm>
              <a:off x="4076307" y="2576377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04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5" name="Google Shape;835;p275"/>
            <p:cNvSpPr/>
            <p:nvPr/>
          </p:nvSpPr>
          <p:spPr>
            <a:xfrm rot="-5400000">
              <a:off x="3941770" y="2752251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4" name="Google Shape;854;p275"/>
            <p:cNvSpPr/>
            <p:nvPr/>
          </p:nvSpPr>
          <p:spPr>
            <a:xfrm>
              <a:off x="4529278" y="3185221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5" name="Google Shape;855;p275"/>
            <p:cNvSpPr/>
            <p:nvPr/>
          </p:nvSpPr>
          <p:spPr>
            <a:xfrm>
              <a:off x="4076306" y="3184733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05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41" name="Google Shape;841;p275"/>
            <p:cNvSpPr/>
            <p:nvPr/>
          </p:nvSpPr>
          <p:spPr>
            <a:xfrm rot="-5400000">
              <a:off x="3941769" y="3360668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6" name="Google Shape;856;p275"/>
            <p:cNvSpPr/>
            <p:nvPr/>
          </p:nvSpPr>
          <p:spPr>
            <a:xfrm>
              <a:off x="4529278" y="3793821"/>
              <a:ext cx="3307470" cy="475949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7" name="Google Shape;857;p275"/>
            <p:cNvSpPr/>
            <p:nvPr/>
          </p:nvSpPr>
          <p:spPr>
            <a:xfrm>
              <a:off x="4076305" y="3793211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06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9" name="Google Shape;839;p275"/>
            <p:cNvSpPr/>
            <p:nvPr/>
          </p:nvSpPr>
          <p:spPr>
            <a:xfrm rot="-5400000">
              <a:off x="3941768" y="396920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8" name="Google Shape;858;p275"/>
            <p:cNvSpPr/>
            <p:nvPr/>
          </p:nvSpPr>
          <p:spPr>
            <a:xfrm>
              <a:off x="4529278" y="4402542"/>
              <a:ext cx="3307470" cy="4759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59" name="Google Shape;859;p275"/>
            <p:cNvSpPr/>
            <p:nvPr/>
          </p:nvSpPr>
          <p:spPr>
            <a:xfrm>
              <a:off x="4076304" y="4401810"/>
              <a:ext cx="475827" cy="4758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-US" sz="1200" b="0" i="1" u="none" strike="noStrike" cap="none">
                  <a:solidFill>
                    <a:schemeClr val="dk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07</a:t>
              </a:r>
              <a:endParaRPr sz="1200" b="0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837" name="Google Shape;837;p275"/>
            <p:cNvSpPr/>
            <p:nvPr/>
          </p:nvSpPr>
          <p:spPr>
            <a:xfrm rot="-5400000">
              <a:off x="3941767" y="4577867"/>
              <a:ext cx="144497" cy="124566"/>
            </a:xfrm>
            <a:prstGeom prst="triangle">
              <a:avLst>
                <a:gd name="adj" fmla="val 5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860" name="Google Shape;860;p275"/>
          <p:cNvSpPr txBox="1">
            <a:spLocks noGrp="1"/>
          </p:cNvSpPr>
          <p:nvPr>
            <p:ph type="body" idx="1"/>
          </p:nvPr>
        </p:nvSpPr>
        <p:spPr>
          <a:xfrm>
            <a:off x="1345189" y="26542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1" name="Google Shape;861;p275"/>
          <p:cNvSpPr txBox="1">
            <a:spLocks noGrp="1"/>
          </p:cNvSpPr>
          <p:nvPr>
            <p:ph type="body" idx="2"/>
          </p:nvPr>
        </p:nvSpPr>
        <p:spPr>
          <a:xfrm>
            <a:off x="5044082" y="26370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2" name="Google Shape;862;p275"/>
          <p:cNvSpPr txBox="1">
            <a:spLocks noGrp="1"/>
          </p:cNvSpPr>
          <p:nvPr>
            <p:ph type="body" idx="3"/>
          </p:nvPr>
        </p:nvSpPr>
        <p:spPr>
          <a:xfrm>
            <a:off x="5044082" y="808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3" name="Google Shape;863;p275"/>
          <p:cNvSpPr txBox="1">
            <a:spLocks noGrp="1"/>
          </p:cNvSpPr>
          <p:nvPr>
            <p:ph type="body" idx="4"/>
          </p:nvPr>
        </p:nvSpPr>
        <p:spPr>
          <a:xfrm>
            <a:off x="5044082" y="4465835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4" name="Google Shape;864;p275"/>
          <p:cNvSpPr txBox="1">
            <a:spLocks noGrp="1"/>
          </p:cNvSpPr>
          <p:nvPr>
            <p:ph type="body" idx="5"/>
          </p:nvPr>
        </p:nvSpPr>
        <p:spPr>
          <a:xfrm>
            <a:off x="5044082" y="38562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5" name="Google Shape;865;p275"/>
          <p:cNvSpPr txBox="1">
            <a:spLocks noGrp="1"/>
          </p:cNvSpPr>
          <p:nvPr>
            <p:ph type="body" idx="6"/>
          </p:nvPr>
        </p:nvSpPr>
        <p:spPr>
          <a:xfrm>
            <a:off x="5044082" y="32466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6" name="Google Shape;866;p275"/>
          <p:cNvSpPr txBox="1">
            <a:spLocks noGrp="1"/>
          </p:cNvSpPr>
          <p:nvPr>
            <p:ph type="body" idx="7"/>
          </p:nvPr>
        </p:nvSpPr>
        <p:spPr>
          <a:xfrm>
            <a:off x="5044082" y="20274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7" name="Google Shape;867;p275"/>
          <p:cNvSpPr txBox="1">
            <a:spLocks noGrp="1"/>
          </p:cNvSpPr>
          <p:nvPr>
            <p:ph type="body" idx="8"/>
          </p:nvPr>
        </p:nvSpPr>
        <p:spPr>
          <a:xfrm>
            <a:off x="5044082" y="1417836"/>
            <a:ext cx="3070107" cy="358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9"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276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70" name="Google Shape;870;p27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71" name="Google Shape;871;p27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72" name="Google Shape;872;p27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3" name="Google Shape;873;p276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874" name="Google Shape;874;p276"/>
            <p:cNvCxnSpPr>
              <a:stCxn id="875" idx="6"/>
              <a:endCxn id="876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7" name="Google Shape;877;p276"/>
            <p:cNvCxnSpPr>
              <a:stCxn id="875" idx="6"/>
              <a:endCxn id="878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79" name="Google Shape;879;p276"/>
            <p:cNvCxnSpPr>
              <a:stCxn id="875" idx="6"/>
              <a:endCxn id="880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1" name="Google Shape;881;p276"/>
            <p:cNvCxnSpPr>
              <a:stCxn id="875" idx="6"/>
              <a:endCxn id="882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3" name="Google Shape;883;p276"/>
            <p:cNvCxnSpPr>
              <a:stCxn id="875" idx="6"/>
              <a:endCxn id="884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5" name="Google Shape;885;p276"/>
            <p:cNvCxnSpPr>
              <a:stCxn id="875" idx="6"/>
              <a:endCxn id="886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87" name="Google Shape;887;p276"/>
            <p:cNvCxnSpPr>
              <a:endCxn id="888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75" name="Google Shape;875;p276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889" name="Google Shape;889;p276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890" name="Google Shape;890;p276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876" name="Google Shape;876;p276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1" name="Google Shape;891;p276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2" name="Google Shape;892;p276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878" name="Google Shape;878;p276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3" name="Google Shape;893;p276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4" name="Google Shape;894;p276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886" name="Google Shape;886;p276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5" name="Google Shape;895;p276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6" name="Google Shape;896;p276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884" name="Google Shape;884;p276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7" name="Google Shape;897;p276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898" name="Google Shape;898;p276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880" name="Google Shape;880;p276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899" name="Google Shape;899;p276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0" name="Google Shape;900;p276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888" name="Google Shape;888;p276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1" name="Google Shape;901;p276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02" name="Google Shape;902;p276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882" name="Google Shape;882;p276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03" name="Google Shape;903;p276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04" name="Google Shape;904;p276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5" name="Google Shape;905;p276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6" name="Google Shape;906;p276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7" name="Google Shape;907;p276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8" name="Google Shape;908;p276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9" name="Google Shape;909;p276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0" name="Google Shape;910;p276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1" name="Google Shape;911;p276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0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277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14" name="Google Shape;914;p27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27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6" name="Google Shape;916;p27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17" name="Google Shape;917;p277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18" name="Google Shape;918;p277"/>
            <p:cNvCxnSpPr>
              <a:stCxn id="919" idx="6"/>
              <a:endCxn id="920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1" name="Google Shape;921;p277"/>
            <p:cNvCxnSpPr>
              <a:stCxn id="919" idx="6"/>
              <a:endCxn id="922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3" name="Google Shape;923;p277"/>
            <p:cNvCxnSpPr>
              <a:stCxn id="919" idx="6"/>
              <a:endCxn id="924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5" name="Google Shape;925;p277"/>
            <p:cNvCxnSpPr>
              <a:stCxn id="919" idx="6"/>
              <a:endCxn id="926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7" name="Google Shape;927;p277"/>
            <p:cNvCxnSpPr>
              <a:stCxn id="919" idx="6"/>
              <a:endCxn id="928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29" name="Google Shape;929;p277"/>
            <p:cNvCxnSpPr>
              <a:stCxn id="919" idx="6"/>
              <a:endCxn id="930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1" name="Google Shape;931;p277"/>
            <p:cNvCxnSpPr>
              <a:endCxn id="932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19" name="Google Shape;919;p277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33" name="Google Shape;933;p277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34" name="Google Shape;934;p277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20" name="Google Shape;920;p277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5" name="Google Shape;935;p277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6" name="Google Shape;936;p277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22" name="Google Shape;922;p277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7" name="Google Shape;937;p277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38" name="Google Shape;938;p277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30" name="Google Shape;930;p277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39" name="Google Shape;939;p277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0" name="Google Shape;940;p277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28" name="Google Shape;928;p277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1" name="Google Shape;941;p277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2" name="Google Shape;942;p277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24" name="Google Shape;924;p277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3" name="Google Shape;943;p277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4" name="Google Shape;944;p277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32" name="Google Shape;932;p277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5" name="Google Shape;945;p277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accent1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46" name="Google Shape;946;p277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26" name="Google Shape;926;p277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47" name="Google Shape;947;p277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dk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48" name="Google Shape;948;p277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9" name="Google Shape;949;p277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0" name="Google Shape;950;p277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1" name="Google Shape;951;p277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2" name="Google Shape;952;p277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3" name="Google Shape;953;p277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4" name="Google Shape;954;p277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5" name="Google Shape;955;p277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1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78"/>
          <p:cNvSpPr/>
          <p:nvPr/>
        </p:nvSpPr>
        <p:spPr>
          <a:xfrm>
            <a:off x="0" y="1"/>
            <a:ext cx="9143999" cy="5143499"/>
          </a:xfrm>
          <a:prstGeom prst="rect">
            <a:avLst/>
          </a:prstGeom>
          <a:solidFill>
            <a:srgbClr val="F2F2F2">
              <a:alpha val="9450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Calibri"/>
              <a:buNone/>
            </a:pPr>
            <a:endParaRPr sz="105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958" name="Google Shape;958;p27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27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0" name="Google Shape;960;p27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61" name="Google Shape;961;p278"/>
          <p:cNvGrpSpPr/>
          <p:nvPr/>
        </p:nvGrpSpPr>
        <p:grpSpPr>
          <a:xfrm>
            <a:off x="716012" y="759582"/>
            <a:ext cx="3556067" cy="4132337"/>
            <a:chOff x="520700" y="759582"/>
            <a:chExt cx="3556067" cy="4132337"/>
          </a:xfrm>
        </p:grpSpPr>
        <p:cxnSp>
          <p:nvCxnSpPr>
            <p:cNvPr id="962" name="Google Shape;962;p278"/>
            <p:cNvCxnSpPr>
              <a:stCxn id="963" idx="6"/>
              <a:endCxn id="964" idx="2"/>
            </p:cNvCxnSpPr>
            <p:nvPr/>
          </p:nvCxnSpPr>
          <p:spPr>
            <a:xfrm rot="10800000" flipH="1">
              <a:off x="2484438" y="9690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5" name="Google Shape;965;p278"/>
            <p:cNvCxnSpPr>
              <a:stCxn id="963" idx="6"/>
              <a:endCxn id="966" idx="2"/>
            </p:cNvCxnSpPr>
            <p:nvPr/>
          </p:nvCxnSpPr>
          <p:spPr>
            <a:xfrm rot="10800000" flipH="1">
              <a:off x="2484438" y="15882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7" name="Google Shape;967;p278"/>
            <p:cNvCxnSpPr>
              <a:stCxn id="963" idx="6"/>
              <a:endCxn id="968" idx="2"/>
            </p:cNvCxnSpPr>
            <p:nvPr/>
          </p:nvCxnSpPr>
          <p:spPr>
            <a:xfrm rot="10800000" flipH="1">
              <a:off x="2484438" y="2206551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69" name="Google Shape;969;p278"/>
            <p:cNvCxnSpPr>
              <a:stCxn id="963" idx="6"/>
              <a:endCxn id="970" idx="2"/>
            </p:cNvCxnSpPr>
            <p:nvPr/>
          </p:nvCxnSpPr>
          <p:spPr>
            <a:xfrm>
              <a:off x="2484438" y="2825751"/>
              <a:ext cx="936000" cy="18567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1" name="Google Shape;971;p278"/>
            <p:cNvCxnSpPr>
              <a:stCxn id="963" idx="6"/>
              <a:endCxn id="972" idx="2"/>
            </p:cNvCxnSpPr>
            <p:nvPr/>
          </p:nvCxnSpPr>
          <p:spPr>
            <a:xfrm>
              <a:off x="2484438" y="2825751"/>
              <a:ext cx="936000" cy="12375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3" name="Google Shape;973;p278"/>
            <p:cNvCxnSpPr>
              <a:stCxn id="963" idx="6"/>
              <a:endCxn id="974" idx="2"/>
            </p:cNvCxnSpPr>
            <p:nvPr/>
          </p:nvCxnSpPr>
          <p:spPr>
            <a:xfrm>
              <a:off x="2484438" y="2825750"/>
              <a:ext cx="936000" cy="619200"/>
            </a:xfrm>
            <a:prstGeom prst="bentConnector3">
              <a:avLst>
                <a:gd name="adj1" fmla="val 29133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75" name="Google Shape;975;p278"/>
            <p:cNvCxnSpPr>
              <a:endCxn id="976" idx="2"/>
            </p:cNvCxnSpPr>
            <p:nvPr/>
          </p:nvCxnSpPr>
          <p:spPr>
            <a:xfrm>
              <a:off x="2484306" y="2825752"/>
              <a:ext cx="9360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63" name="Google Shape;963;p278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rgbClr val="F2F2F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977" name="Google Shape;977;p278"/>
            <p:cNvGrpSpPr/>
            <p:nvPr/>
          </p:nvGrpSpPr>
          <p:grpSpPr>
            <a:xfrm>
              <a:off x="3420306" y="759582"/>
              <a:ext cx="656461" cy="4132337"/>
              <a:chOff x="3522182" y="752447"/>
              <a:chExt cx="656468" cy="4132036"/>
            </a:xfrm>
          </p:grpSpPr>
          <p:grpSp>
            <p:nvGrpSpPr>
              <p:cNvPr id="978" name="Google Shape;978;p278"/>
              <p:cNvGrpSpPr/>
              <p:nvPr/>
            </p:nvGrpSpPr>
            <p:grpSpPr>
              <a:xfrm>
                <a:off x="3522182" y="752447"/>
                <a:ext cx="656468" cy="419144"/>
                <a:chOff x="3522182" y="782927"/>
                <a:chExt cx="656468" cy="419144"/>
              </a:xfrm>
            </p:grpSpPr>
            <p:sp>
              <p:nvSpPr>
                <p:cNvPr id="964" name="Google Shape;964;p278"/>
                <p:cNvSpPr/>
                <p:nvPr/>
              </p:nvSpPr>
              <p:spPr>
                <a:xfrm>
                  <a:off x="3522182" y="93415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79" name="Google Shape;979;p278"/>
                <p:cNvSpPr/>
                <p:nvPr/>
              </p:nvSpPr>
              <p:spPr>
                <a:xfrm>
                  <a:off x="3759471" y="782927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1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0" name="Google Shape;980;p278"/>
              <p:cNvGrpSpPr/>
              <p:nvPr/>
            </p:nvGrpSpPr>
            <p:grpSpPr>
              <a:xfrm>
                <a:off x="3522182" y="1371527"/>
                <a:ext cx="656467" cy="419144"/>
                <a:chOff x="3522182" y="1395657"/>
                <a:chExt cx="656467" cy="419144"/>
              </a:xfrm>
            </p:grpSpPr>
            <p:sp>
              <p:nvSpPr>
                <p:cNvPr id="966" name="Google Shape;966;p278"/>
                <p:cNvSpPr/>
                <p:nvPr/>
              </p:nvSpPr>
              <p:spPr>
                <a:xfrm>
                  <a:off x="3522182" y="1546889"/>
                  <a:ext cx="115799" cy="11668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1" name="Google Shape;981;p278"/>
                <p:cNvSpPr/>
                <p:nvPr/>
              </p:nvSpPr>
              <p:spPr>
                <a:xfrm>
                  <a:off x="3759470" y="139565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2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2" name="Google Shape;982;p278"/>
              <p:cNvGrpSpPr/>
              <p:nvPr/>
            </p:nvGrpSpPr>
            <p:grpSpPr>
              <a:xfrm>
                <a:off x="3522182" y="3228607"/>
                <a:ext cx="656467" cy="417878"/>
                <a:chOff x="3522182" y="3233686"/>
                <a:chExt cx="656467" cy="417878"/>
              </a:xfrm>
            </p:grpSpPr>
            <p:sp>
              <p:nvSpPr>
                <p:cNvPr id="974" name="Google Shape;974;p278"/>
                <p:cNvSpPr/>
                <p:nvPr/>
              </p:nvSpPr>
              <p:spPr>
                <a:xfrm>
                  <a:off x="3522182" y="3384730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3" name="Google Shape;983;p278"/>
                <p:cNvSpPr/>
                <p:nvPr/>
              </p:nvSpPr>
              <p:spPr>
                <a:xfrm>
                  <a:off x="3759470" y="3233686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5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4" name="Google Shape;984;p278"/>
              <p:cNvGrpSpPr/>
              <p:nvPr/>
            </p:nvGrpSpPr>
            <p:grpSpPr>
              <a:xfrm>
                <a:off x="3522182" y="3846259"/>
                <a:ext cx="656467" cy="419144"/>
                <a:chOff x="3522182" y="3844987"/>
                <a:chExt cx="656467" cy="419144"/>
              </a:xfrm>
            </p:grpSpPr>
            <p:sp>
              <p:nvSpPr>
                <p:cNvPr id="972" name="Google Shape;972;p278"/>
                <p:cNvSpPr/>
                <p:nvPr/>
              </p:nvSpPr>
              <p:spPr>
                <a:xfrm>
                  <a:off x="3522182" y="3996218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5" name="Google Shape;985;p278"/>
                <p:cNvSpPr/>
                <p:nvPr/>
              </p:nvSpPr>
              <p:spPr>
                <a:xfrm>
                  <a:off x="3759470" y="3844987"/>
                  <a:ext cx="419179" cy="419144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6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6" name="Google Shape;986;p278"/>
              <p:cNvGrpSpPr/>
              <p:nvPr/>
            </p:nvGrpSpPr>
            <p:grpSpPr>
              <a:xfrm>
                <a:off x="3522182" y="1990447"/>
                <a:ext cx="656467" cy="417878"/>
                <a:chOff x="3522182" y="2008227"/>
                <a:chExt cx="656467" cy="417878"/>
              </a:xfrm>
            </p:grpSpPr>
            <p:sp>
              <p:nvSpPr>
                <p:cNvPr id="968" name="Google Shape;968;p278"/>
                <p:cNvSpPr/>
                <p:nvPr/>
              </p:nvSpPr>
              <p:spPr>
                <a:xfrm>
                  <a:off x="3522182" y="215927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7" name="Google Shape;987;p278"/>
                <p:cNvSpPr/>
                <p:nvPr/>
              </p:nvSpPr>
              <p:spPr>
                <a:xfrm>
                  <a:off x="3759470" y="2008227"/>
                  <a:ext cx="419179" cy="417878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3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88" name="Google Shape;988;p278"/>
              <p:cNvGrpSpPr/>
              <p:nvPr/>
            </p:nvGrpSpPr>
            <p:grpSpPr>
              <a:xfrm>
                <a:off x="3522182" y="2609527"/>
                <a:ext cx="656467" cy="417878"/>
                <a:chOff x="3522182" y="2620957"/>
                <a:chExt cx="656467" cy="417878"/>
              </a:xfrm>
            </p:grpSpPr>
            <p:sp>
              <p:nvSpPr>
                <p:cNvPr id="976" name="Google Shape;976;p278"/>
                <p:cNvSpPr/>
                <p:nvPr/>
              </p:nvSpPr>
              <p:spPr>
                <a:xfrm>
                  <a:off x="3522182" y="2772001"/>
                  <a:ext cx="115799" cy="115790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89" name="Google Shape;989;p278"/>
                <p:cNvSpPr/>
                <p:nvPr/>
              </p:nvSpPr>
              <p:spPr>
                <a:xfrm>
                  <a:off x="3759470" y="2620957"/>
                  <a:ext cx="419179" cy="417878"/>
                </a:xfrm>
                <a:prstGeom prst="ellipse">
                  <a:avLst/>
                </a:prstGeom>
                <a:solidFill>
                  <a:schemeClr val="lt2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4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  <p:grpSp>
            <p:nvGrpSpPr>
              <p:cNvPr id="990" name="Google Shape;990;p278"/>
              <p:cNvGrpSpPr/>
              <p:nvPr/>
            </p:nvGrpSpPr>
            <p:grpSpPr>
              <a:xfrm>
                <a:off x="3522182" y="4465339"/>
                <a:ext cx="656467" cy="419144"/>
                <a:chOff x="3522182" y="4457719"/>
                <a:chExt cx="656467" cy="419144"/>
              </a:xfrm>
            </p:grpSpPr>
            <p:sp>
              <p:nvSpPr>
                <p:cNvPr id="970" name="Google Shape;970;p278"/>
                <p:cNvSpPr/>
                <p:nvPr/>
              </p:nvSpPr>
              <p:spPr>
                <a:xfrm>
                  <a:off x="3522182" y="4608950"/>
                  <a:ext cx="115799" cy="116682"/>
                </a:xfrm>
                <a:prstGeom prst="ellipse">
                  <a:avLst/>
                </a:prstGeom>
                <a:solidFill>
                  <a:srgbClr val="D8D8D8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2000"/>
                    <a:buFont typeface="Arial"/>
                    <a:buNone/>
                  </a:pPr>
                  <a:endParaRPr sz="2000" b="1" i="1" u="none" strike="noStrike" cap="none">
                    <a:solidFill>
                      <a:schemeClr val="dk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991" name="Google Shape;991;p278"/>
                <p:cNvSpPr/>
                <p:nvPr/>
              </p:nvSpPr>
              <p:spPr>
                <a:xfrm>
                  <a:off x="3759470" y="4457719"/>
                  <a:ext cx="419179" cy="419144"/>
                </a:xfrm>
                <a:prstGeom prst="ellipse">
                  <a:avLst/>
                </a:prstGeom>
                <a:solidFill>
                  <a:schemeClr val="accent3"/>
                </a:solidFill>
                <a:ln w="127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900"/>
                    <a:buFont typeface="Arial"/>
                    <a:buNone/>
                  </a:pPr>
                  <a:r>
                    <a:rPr lang="en-US" sz="900" b="1" i="1" u="none" strike="noStrike" cap="none">
                      <a:solidFill>
                        <a:schemeClr val="lt1"/>
                      </a:solidFill>
                      <a:latin typeface="Public Sans"/>
                      <a:ea typeface="Public Sans"/>
                      <a:cs typeface="Public Sans"/>
                      <a:sym typeface="Public Sans"/>
                    </a:rPr>
                    <a:t>7</a:t>
                  </a: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992" name="Google Shape;992;p278"/>
          <p:cNvSpPr txBox="1">
            <a:spLocks noGrp="1"/>
          </p:cNvSpPr>
          <p:nvPr>
            <p:ph type="body" idx="1"/>
          </p:nvPr>
        </p:nvSpPr>
        <p:spPr>
          <a:xfrm>
            <a:off x="840506" y="266571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3" name="Google Shape;993;p278"/>
          <p:cNvSpPr txBox="1">
            <a:spLocks noGrp="1"/>
          </p:cNvSpPr>
          <p:nvPr>
            <p:ph type="body" idx="2"/>
          </p:nvPr>
        </p:nvSpPr>
        <p:spPr>
          <a:xfrm>
            <a:off x="4414166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4" name="Google Shape;994;p278"/>
          <p:cNvSpPr txBox="1">
            <a:spLocks noGrp="1"/>
          </p:cNvSpPr>
          <p:nvPr>
            <p:ph type="body" idx="3"/>
          </p:nvPr>
        </p:nvSpPr>
        <p:spPr>
          <a:xfrm>
            <a:off x="4414166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5" name="Google Shape;995;p278"/>
          <p:cNvSpPr txBox="1">
            <a:spLocks noGrp="1"/>
          </p:cNvSpPr>
          <p:nvPr>
            <p:ph type="body" idx="4"/>
          </p:nvPr>
        </p:nvSpPr>
        <p:spPr>
          <a:xfrm>
            <a:off x="4414166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6" name="Google Shape;996;p278"/>
          <p:cNvSpPr txBox="1">
            <a:spLocks noGrp="1"/>
          </p:cNvSpPr>
          <p:nvPr>
            <p:ph type="body" idx="5"/>
          </p:nvPr>
        </p:nvSpPr>
        <p:spPr>
          <a:xfrm>
            <a:off x="4414166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7" name="Google Shape;997;p278"/>
          <p:cNvSpPr txBox="1">
            <a:spLocks noGrp="1"/>
          </p:cNvSpPr>
          <p:nvPr>
            <p:ph type="body" idx="6"/>
          </p:nvPr>
        </p:nvSpPr>
        <p:spPr>
          <a:xfrm>
            <a:off x="4414166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8" name="Google Shape;998;p278"/>
          <p:cNvSpPr txBox="1">
            <a:spLocks noGrp="1"/>
          </p:cNvSpPr>
          <p:nvPr>
            <p:ph type="body" idx="7"/>
          </p:nvPr>
        </p:nvSpPr>
        <p:spPr>
          <a:xfrm>
            <a:off x="4414166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99" name="Google Shape;999;p278"/>
          <p:cNvSpPr txBox="1">
            <a:spLocks noGrp="1"/>
          </p:cNvSpPr>
          <p:nvPr>
            <p:ph type="body" idx="8"/>
          </p:nvPr>
        </p:nvSpPr>
        <p:spPr>
          <a:xfrm>
            <a:off x="4414166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2"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1" name="Google Shape;1001;p27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02" name="Google Shape;1002;p27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3" name="Google Shape;1003;p27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04" name="Google Shape;1004;p279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05" name="Google Shape;1005;p279"/>
            <p:cNvCxnSpPr>
              <a:stCxn id="1006" idx="6"/>
              <a:endCxn id="1007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08" name="Google Shape;1008;p279"/>
            <p:cNvCxnSpPr>
              <a:stCxn id="1006" idx="6"/>
              <a:endCxn id="1009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0" name="Google Shape;1010;p279"/>
            <p:cNvCxnSpPr>
              <a:stCxn id="1006" idx="6"/>
              <a:endCxn id="1011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2" name="Google Shape;1012;p279"/>
            <p:cNvCxnSpPr>
              <a:stCxn id="1006" idx="6"/>
              <a:endCxn id="1013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4" name="Google Shape;1014;p279"/>
            <p:cNvCxnSpPr>
              <a:stCxn id="1006" idx="6"/>
              <a:endCxn id="1015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6" name="Google Shape;1016;p279"/>
            <p:cNvCxnSpPr>
              <a:stCxn id="1006" idx="6"/>
              <a:endCxn id="1017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18" name="Google Shape;1018;p279"/>
            <p:cNvCxnSpPr>
              <a:endCxn id="1019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6" name="Google Shape;1006;p279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7" name="Google Shape;1007;p279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09" name="Google Shape;1009;p279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7" name="Google Shape;1017;p279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5" name="Google Shape;1015;p279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1" name="Google Shape;1011;p279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9" name="Google Shape;1019;p279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13" name="Google Shape;1013;p279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dk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20" name="Google Shape;1020;p279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1" name="Google Shape;1021;p279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2" name="Google Shape;1022;p279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3" name="Google Shape;1023;p279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4" name="Google Shape;1024;p279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5" name="Google Shape;1025;p279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6" name="Google Shape;1026;p279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7" name="Google Shape;1027;p279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3"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Google Shape;1029;p28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30" name="Google Shape;1030;p28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1" name="Google Shape;1031;p28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32" name="Google Shape;1032;p280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33" name="Google Shape;1033;p280"/>
            <p:cNvCxnSpPr>
              <a:stCxn id="1034" idx="6"/>
              <a:endCxn id="1035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6" name="Google Shape;1036;p280"/>
            <p:cNvCxnSpPr>
              <a:stCxn id="1034" idx="6"/>
              <a:endCxn id="1037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38" name="Google Shape;1038;p280"/>
            <p:cNvCxnSpPr>
              <a:stCxn id="1034" idx="6"/>
              <a:endCxn id="1039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0" name="Google Shape;1040;p280"/>
            <p:cNvCxnSpPr>
              <a:stCxn id="1034" idx="6"/>
              <a:endCxn id="1041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2" name="Google Shape;1042;p280"/>
            <p:cNvCxnSpPr>
              <a:stCxn id="1034" idx="6"/>
              <a:endCxn id="1043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4" name="Google Shape;1044;p280"/>
            <p:cNvCxnSpPr>
              <a:stCxn id="1034" idx="6"/>
              <a:endCxn id="1045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46" name="Google Shape;1046;p280"/>
            <p:cNvCxnSpPr>
              <a:endCxn id="1047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34" name="Google Shape;1034;p280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dk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5" name="Google Shape;1035;p280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7" name="Google Shape;1037;p280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5" name="Google Shape;1045;p280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3" name="Google Shape;1043;p280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39" name="Google Shape;1039;p280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7" name="Google Shape;1047;p280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41" name="Google Shape;1041;p280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lt2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48" name="Google Shape;1048;p280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49" name="Google Shape;1049;p280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0" name="Google Shape;1050;p280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1" name="Google Shape;1051;p280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2" name="Google Shape;1052;p280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3" name="Google Shape;1053;p280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4" name="Google Shape;1054;p280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5" name="Google Shape;1055;p280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4"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7" name="Google Shape;1057;p28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28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9" name="Google Shape;1059;p28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60" name="Google Shape;1060;p281"/>
          <p:cNvGrpSpPr/>
          <p:nvPr/>
        </p:nvGrpSpPr>
        <p:grpSpPr>
          <a:xfrm>
            <a:off x="1060707" y="857568"/>
            <a:ext cx="3060700" cy="3921125"/>
            <a:chOff x="520700" y="865188"/>
            <a:chExt cx="3060700" cy="3921125"/>
          </a:xfrm>
        </p:grpSpPr>
        <p:cxnSp>
          <p:nvCxnSpPr>
            <p:cNvPr id="1061" name="Google Shape;1061;p281"/>
            <p:cNvCxnSpPr>
              <a:stCxn id="1062" idx="6"/>
              <a:endCxn id="1063" idx="2"/>
            </p:cNvCxnSpPr>
            <p:nvPr/>
          </p:nvCxnSpPr>
          <p:spPr>
            <a:xfrm rot="10800000" flipH="1">
              <a:off x="2484438" y="9690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4" name="Google Shape;1064;p281"/>
            <p:cNvCxnSpPr>
              <a:stCxn id="1062" idx="6"/>
              <a:endCxn id="1065" idx="2"/>
            </p:cNvCxnSpPr>
            <p:nvPr/>
          </p:nvCxnSpPr>
          <p:spPr>
            <a:xfrm rot="10800000" flipH="1">
              <a:off x="2484438" y="15882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6" name="Google Shape;1066;p281"/>
            <p:cNvCxnSpPr>
              <a:stCxn id="1062" idx="6"/>
              <a:endCxn id="1067" idx="2"/>
            </p:cNvCxnSpPr>
            <p:nvPr/>
          </p:nvCxnSpPr>
          <p:spPr>
            <a:xfrm rot="10800000" flipH="1">
              <a:off x="2484438" y="2206551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68" name="Google Shape;1068;p281"/>
            <p:cNvCxnSpPr>
              <a:stCxn id="1062" idx="6"/>
              <a:endCxn id="1069" idx="2"/>
            </p:cNvCxnSpPr>
            <p:nvPr/>
          </p:nvCxnSpPr>
          <p:spPr>
            <a:xfrm>
              <a:off x="2484438" y="2825751"/>
              <a:ext cx="890700" cy="18567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0" name="Google Shape;1070;p281"/>
            <p:cNvCxnSpPr>
              <a:stCxn id="1062" idx="6"/>
              <a:endCxn id="1071" idx="2"/>
            </p:cNvCxnSpPr>
            <p:nvPr/>
          </p:nvCxnSpPr>
          <p:spPr>
            <a:xfrm>
              <a:off x="2484438" y="2825751"/>
              <a:ext cx="890700" cy="12375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2" name="Google Shape;1072;p281"/>
            <p:cNvCxnSpPr>
              <a:stCxn id="1062" idx="6"/>
              <a:endCxn id="1073" idx="2"/>
            </p:cNvCxnSpPr>
            <p:nvPr/>
          </p:nvCxnSpPr>
          <p:spPr>
            <a:xfrm>
              <a:off x="2484438" y="2825750"/>
              <a:ext cx="890700" cy="619200"/>
            </a:xfrm>
            <a:prstGeom prst="bentConnector3">
              <a:avLst>
                <a:gd name="adj1" fmla="val -10627"/>
              </a:avLst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74" name="Google Shape;1074;p281"/>
            <p:cNvCxnSpPr>
              <a:endCxn id="1075" idx="2"/>
            </p:cNvCxnSpPr>
            <p:nvPr/>
          </p:nvCxnSpPr>
          <p:spPr>
            <a:xfrm>
              <a:off x="2484325" y="2825751"/>
              <a:ext cx="890700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62" name="Google Shape;1062;p281"/>
            <p:cNvSpPr/>
            <p:nvPr/>
          </p:nvSpPr>
          <p:spPr>
            <a:xfrm>
              <a:off x="520700" y="1843088"/>
              <a:ext cx="1963738" cy="1965325"/>
            </a:xfrm>
            <a:prstGeom prst="ellipse">
              <a:avLst/>
            </a:prstGeom>
            <a:solidFill>
              <a:schemeClr val="accen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3" name="Google Shape;1063;p281"/>
            <p:cNvSpPr/>
            <p:nvPr/>
          </p:nvSpPr>
          <p:spPr>
            <a:xfrm>
              <a:off x="3375025" y="865188"/>
              <a:ext cx="206375" cy="207962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5" name="Google Shape;1065;p281"/>
            <p:cNvSpPr/>
            <p:nvPr/>
          </p:nvSpPr>
          <p:spPr>
            <a:xfrm>
              <a:off x="3375025" y="1484313"/>
              <a:ext cx="206375" cy="207962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3" name="Google Shape;1073;p281"/>
            <p:cNvSpPr/>
            <p:nvPr/>
          </p:nvSpPr>
          <p:spPr>
            <a:xfrm>
              <a:off x="3375025" y="334168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1" name="Google Shape;1071;p281"/>
            <p:cNvSpPr/>
            <p:nvPr/>
          </p:nvSpPr>
          <p:spPr>
            <a:xfrm>
              <a:off x="3375025" y="3959226"/>
              <a:ext cx="206375" cy="207963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7" name="Google Shape;1067;p281"/>
            <p:cNvSpPr/>
            <p:nvPr/>
          </p:nvSpPr>
          <p:spPr>
            <a:xfrm>
              <a:off x="3375025" y="2103438"/>
              <a:ext cx="206375" cy="206375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75" name="Google Shape;1075;p281"/>
            <p:cNvSpPr/>
            <p:nvPr/>
          </p:nvSpPr>
          <p:spPr>
            <a:xfrm>
              <a:off x="3375025" y="2722563"/>
              <a:ext cx="206375" cy="206375"/>
            </a:xfrm>
            <a:prstGeom prst="ellipse">
              <a:avLst/>
            </a:prstGeom>
            <a:solidFill>
              <a:srgbClr val="D8D8D8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069" name="Google Shape;1069;p281"/>
            <p:cNvSpPr/>
            <p:nvPr/>
          </p:nvSpPr>
          <p:spPr>
            <a:xfrm>
              <a:off x="3375025" y="4578350"/>
              <a:ext cx="206375" cy="207963"/>
            </a:xfrm>
            <a:prstGeom prst="ellipse">
              <a:avLst/>
            </a:prstGeom>
            <a:solidFill>
              <a:schemeClr val="accent4"/>
            </a:solidFill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1" i="1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076" name="Google Shape;1076;p281"/>
          <p:cNvSpPr txBox="1">
            <a:spLocks noGrp="1"/>
          </p:cNvSpPr>
          <p:nvPr>
            <p:ph type="body" idx="1"/>
          </p:nvPr>
        </p:nvSpPr>
        <p:spPr>
          <a:xfrm>
            <a:off x="1185201" y="265805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7" name="Google Shape;1077;p281"/>
          <p:cNvSpPr txBox="1">
            <a:spLocks noGrp="1"/>
          </p:cNvSpPr>
          <p:nvPr>
            <p:ph type="body" idx="2"/>
          </p:nvPr>
        </p:nvSpPr>
        <p:spPr>
          <a:xfrm>
            <a:off x="4227733" y="142795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8" name="Google Shape;1078;p281"/>
          <p:cNvSpPr txBox="1">
            <a:spLocks noGrp="1"/>
          </p:cNvSpPr>
          <p:nvPr>
            <p:ph type="body" idx="3"/>
          </p:nvPr>
        </p:nvSpPr>
        <p:spPr>
          <a:xfrm>
            <a:off x="4227733" y="266567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79" name="Google Shape;1079;p281"/>
          <p:cNvSpPr txBox="1">
            <a:spLocks noGrp="1"/>
          </p:cNvSpPr>
          <p:nvPr>
            <p:ph type="body" idx="4"/>
          </p:nvPr>
        </p:nvSpPr>
        <p:spPr>
          <a:xfrm>
            <a:off x="4227733" y="39033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0" name="Google Shape;1080;p281"/>
          <p:cNvSpPr txBox="1">
            <a:spLocks noGrp="1"/>
          </p:cNvSpPr>
          <p:nvPr>
            <p:ph type="body" idx="5"/>
          </p:nvPr>
        </p:nvSpPr>
        <p:spPr>
          <a:xfrm>
            <a:off x="4227733" y="80909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1" name="Google Shape;1081;p281"/>
          <p:cNvSpPr txBox="1">
            <a:spLocks noGrp="1"/>
          </p:cNvSpPr>
          <p:nvPr>
            <p:ph type="body" idx="6"/>
          </p:nvPr>
        </p:nvSpPr>
        <p:spPr>
          <a:xfrm>
            <a:off x="4227733" y="204681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2" name="Google Shape;1082;p281"/>
          <p:cNvSpPr txBox="1">
            <a:spLocks noGrp="1"/>
          </p:cNvSpPr>
          <p:nvPr>
            <p:ph type="body" idx="7"/>
          </p:nvPr>
        </p:nvSpPr>
        <p:spPr>
          <a:xfrm>
            <a:off x="4227733" y="3284538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3" name="Google Shape;1083;p281"/>
          <p:cNvSpPr txBox="1">
            <a:spLocks noGrp="1"/>
          </p:cNvSpPr>
          <p:nvPr>
            <p:ph type="body" idx="8"/>
          </p:nvPr>
        </p:nvSpPr>
        <p:spPr>
          <a:xfrm>
            <a:off x="4227733" y="4522260"/>
            <a:ext cx="4206055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219"/>
          <p:cNvPicPr preferRelativeResize="0"/>
          <p:nvPr/>
        </p:nvPicPr>
        <p:blipFill rotWithShape="1">
          <a:blip r:embed="rId2">
            <a:alphaModFix amt="95000"/>
          </a:blip>
          <a:srcRect l="39364" r="3593"/>
          <a:stretch/>
        </p:blipFill>
        <p:spPr>
          <a:xfrm>
            <a:off x="4743084" y="0"/>
            <a:ext cx="4400917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21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19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19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1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21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5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2441263" y="1060409"/>
            <a:ext cx="4259386" cy="3399177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633920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6">
    <p:spTree>
      <p:nvGrpSpPr>
        <p:cNvPr id="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2" name="Google Shape;1112;p28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13" name="Google Shape;1113;p283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4" name="Google Shape;1114;p283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15" name="Google Shape;1115;p283"/>
          <p:cNvGrpSpPr/>
          <p:nvPr/>
        </p:nvGrpSpPr>
        <p:grpSpPr>
          <a:xfrm>
            <a:off x="1941529" y="1105301"/>
            <a:ext cx="5260942" cy="3388546"/>
            <a:chOff x="1941529" y="1120931"/>
            <a:chExt cx="5260942" cy="3388546"/>
          </a:xfrm>
        </p:grpSpPr>
        <p:sp>
          <p:nvSpPr>
            <p:cNvPr id="1116" name="Google Shape;1116;p283" descr="A picture containing icon&#10;&#10;Description automatically generated"/>
            <p:cNvSpPr/>
            <p:nvPr/>
          </p:nvSpPr>
          <p:spPr>
            <a:xfrm>
              <a:off x="1941529" y="1120931"/>
              <a:ext cx="5260942" cy="338854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83"/>
            <p:cNvSpPr txBox="1"/>
            <p:nvPr/>
          </p:nvSpPr>
          <p:spPr>
            <a:xfrm>
              <a:off x="2881078" y="132388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283"/>
            <p:cNvSpPr txBox="1"/>
            <p:nvPr/>
          </p:nvSpPr>
          <p:spPr>
            <a:xfrm>
              <a:off x="2121488" y="216415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283"/>
            <p:cNvSpPr txBox="1"/>
            <p:nvPr/>
          </p:nvSpPr>
          <p:spPr>
            <a:xfrm>
              <a:off x="2121487" y="3109811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283"/>
            <p:cNvSpPr txBox="1"/>
            <p:nvPr/>
          </p:nvSpPr>
          <p:spPr>
            <a:xfrm>
              <a:off x="2881078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7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283"/>
            <p:cNvSpPr txBox="1"/>
            <p:nvPr/>
          </p:nvSpPr>
          <p:spPr>
            <a:xfrm>
              <a:off x="5885786" y="3988723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8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283"/>
            <p:cNvSpPr txBox="1"/>
            <p:nvPr/>
          </p:nvSpPr>
          <p:spPr>
            <a:xfrm>
              <a:off x="6646571" y="3116990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283"/>
            <p:cNvSpPr txBox="1"/>
            <p:nvPr/>
          </p:nvSpPr>
          <p:spPr>
            <a:xfrm>
              <a:off x="6649241" y="2139182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283"/>
            <p:cNvSpPr txBox="1"/>
            <p:nvPr/>
          </p:nvSpPr>
          <p:spPr>
            <a:xfrm>
              <a:off x="5885785" y="1321265"/>
              <a:ext cx="35803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-US" sz="1400" b="1" i="1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p283"/>
          <p:cNvSpPr txBox="1">
            <a:spLocks noGrp="1"/>
          </p:cNvSpPr>
          <p:nvPr>
            <p:ph type="body" idx="1"/>
          </p:nvPr>
        </p:nvSpPr>
        <p:spPr>
          <a:xfrm>
            <a:off x="89551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6" name="Google Shape;1126;p283"/>
          <p:cNvSpPr txBox="1">
            <a:spLocks noGrp="1"/>
          </p:cNvSpPr>
          <p:nvPr>
            <p:ph type="body" idx="2"/>
          </p:nvPr>
        </p:nvSpPr>
        <p:spPr>
          <a:xfrm>
            <a:off x="135731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7" name="Google Shape;1127;p283"/>
          <p:cNvSpPr txBox="1">
            <a:spLocks noGrp="1"/>
          </p:cNvSpPr>
          <p:nvPr>
            <p:ph type="body" idx="3"/>
          </p:nvPr>
        </p:nvSpPr>
        <p:spPr>
          <a:xfrm>
            <a:off x="135731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8" name="Google Shape;1128;p283"/>
          <p:cNvSpPr txBox="1">
            <a:spLocks noGrp="1"/>
          </p:cNvSpPr>
          <p:nvPr>
            <p:ph type="body" idx="4"/>
          </p:nvPr>
        </p:nvSpPr>
        <p:spPr>
          <a:xfrm>
            <a:off x="89551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9" name="Google Shape;1129;p283"/>
          <p:cNvSpPr txBox="1">
            <a:spLocks noGrp="1"/>
          </p:cNvSpPr>
          <p:nvPr>
            <p:ph type="body" idx="5"/>
          </p:nvPr>
        </p:nvSpPr>
        <p:spPr>
          <a:xfrm>
            <a:off x="6525054" y="1264575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0" name="Google Shape;1130;p283"/>
          <p:cNvSpPr txBox="1">
            <a:spLocks noGrp="1"/>
          </p:cNvSpPr>
          <p:nvPr>
            <p:ph type="body" idx="6"/>
          </p:nvPr>
        </p:nvSpPr>
        <p:spPr>
          <a:xfrm>
            <a:off x="6525054" y="4000086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1" name="Google Shape;1131;p283"/>
          <p:cNvSpPr txBox="1">
            <a:spLocks noGrp="1"/>
          </p:cNvSpPr>
          <p:nvPr>
            <p:ph type="body" idx="7"/>
          </p:nvPr>
        </p:nvSpPr>
        <p:spPr>
          <a:xfrm>
            <a:off x="7294177" y="212992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2" name="Google Shape;1132;p283"/>
          <p:cNvSpPr txBox="1">
            <a:spLocks noGrp="1"/>
          </p:cNvSpPr>
          <p:nvPr>
            <p:ph type="body" idx="8"/>
          </p:nvPr>
        </p:nvSpPr>
        <p:spPr>
          <a:xfrm>
            <a:off x="7294177" y="3113311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3" name="Google Shape;1133;p283"/>
          <p:cNvSpPr txBox="1">
            <a:spLocks noGrp="1"/>
          </p:cNvSpPr>
          <p:nvPr>
            <p:ph type="body" idx="9"/>
          </p:nvPr>
        </p:nvSpPr>
        <p:spPr>
          <a:xfrm>
            <a:off x="3732038" y="2630794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7">
    <p:spTree>
      <p:nvGrpSpPr>
        <p:cNvPr id="1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5" name="Google Shape;1135;p284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136" name="Google Shape;1136;p284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37" name="Google Shape;1137;p284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38" name="Google Shape;1138;p284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139" name="Google Shape;1139;p284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0" name="Google Shape;1140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1" name="Google Shape;1141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2" name="Google Shape;1142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3" name="Google Shape;1143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44" name="Google Shape;1144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45" name="Google Shape;1145;p284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46" name="Google Shape;1146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47" name="Google Shape;1147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48" name="Google Shape;1148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49" name="Google Shape;1149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0" name="Google Shape;1150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1" name="Google Shape;1151;p284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2" name="Google Shape;1152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3" name="Google Shape;1153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54" name="Google Shape;1154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55" name="Google Shape;1155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56" name="Google Shape;1156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57" name="Google Shape;1157;p284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158" name="Google Shape;1158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59" name="Google Shape;1159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60" name="Google Shape;1160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61" name="Google Shape;1161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62" name="Google Shape;1162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63" name="Google Shape;1163;p284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4" name="Google Shape;1164;p284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5" name="Google Shape;1165;p284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6" name="Google Shape;1166;p284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167" name="Google Shape;1167;p284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168" name="Google Shape;1168;p284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69" name="Google Shape;1169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0" name="Google Shape;1170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1" name="Google Shape;1171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2" name="Google Shape;1172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3" name="Google Shape;1173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74" name="Google Shape;1174;p284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75" name="Google Shape;1175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76" name="Google Shape;1176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77" name="Google Shape;1177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78" name="Google Shape;1178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79" name="Google Shape;1179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0" name="Google Shape;1180;p284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1" name="Google Shape;1181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2" name="Google Shape;1182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3" name="Google Shape;1183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84" name="Google Shape;1184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85" name="Google Shape;1185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86" name="Google Shape;1186;p284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87" name="Google Shape;1187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88" name="Google Shape;1188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89" name="Google Shape;1189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0" name="Google Shape;1190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1" name="Google Shape;1191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192" name="Google Shape;1192;p284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193" name="Google Shape;1193;p284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194" name="Google Shape;1194;p284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195" name="Google Shape;1195;p284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196" name="Google Shape;1196;p284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197" name="Google Shape;1197;p284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3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98" name="Google Shape;1198;p284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99" name="Google Shape;1199;p284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0" name="Google Shape;1200;p284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1" name="Google Shape;1201;p284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2" name="Google Shape;1202;p284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8"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4" name="Google Shape;1204;p285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05" name="Google Shape;1205;p285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06" name="Google Shape;1206;p285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07" name="Google Shape;1207;p285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08" name="Google Shape;1208;p285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09" name="Google Shape;1209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0" name="Google Shape;1210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1" name="Google Shape;1211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2" name="Google Shape;1212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3" name="Google Shape;1213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14" name="Google Shape;1214;p285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15" name="Google Shape;1215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16" name="Google Shape;1216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17" name="Google Shape;1217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18" name="Google Shape;1218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19" name="Google Shape;1219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0" name="Google Shape;1220;p285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1" name="Google Shape;1221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2" name="Google Shape;1222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3" name="Google Shape;1223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24" name="Google Shape;1224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25" name="Google Shape;1225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26" name="Google Shape;1226;p285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27" name="Google Shape;1227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28" name="Google Shape;1228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29" name="Google Shape;1229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30" name="Google Shape;1230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31" name="Google Shape;1231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32" name="Google Shape;1232;p285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3" name="Google Shape;1233;p285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4" name="Google Shape;1234;p285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5" name="Google Shape;1235;p285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236" name="Google Shape;1236;p285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237" name="Google Shape;1237;p285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38" name="Google Shape;1238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39" name="Google Shape;1239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0" name="Google Shape;1240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1" name="Google Shape;1241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2" name="Google Shape;1242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3" name="Google Shape;1243;p285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44" name="Google Shape;1244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45" name="Google Shape;1245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46" name="Google Shape;1246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47" name="Google Shape;1247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48" name="Google Shape;1248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49" name="Google Shape;1249;p285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0" name="Google Shape;1250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1" name="Google Shape;1251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2" name="Google Shape;1252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3" name="Google Shape;1253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54" name="Google Shape;1254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55" name="Google Shape;1255;p285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56" name="Google Shape;1256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57" name="Google Shape;1257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58" name="Google Shape;1258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59" name="Google Shape;1259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0" name="Google Shape;1260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61" name="Google Shape;1261;p285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262" name="Google Shape;1262;p285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63" name="Google Shape;1263;p285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64" name="Google Shape;1264;p285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65" name="Google Shape;1265;p285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66" name="Google Shape;1266;p285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4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267" name="Google Shape;1267;p285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8" name="Google Shape;1268;p285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9" name="Google Shape;1269;p285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0" name="Google Shape;1270;p285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1" name="Google Shape;1271;p285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19">
    <p:spTree>
      <p:nvGrpSpPr>
        <p:cNvPr id="1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3" name="Google Shape;1273;p28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4" name="Google Shape;1274;p286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5" name="Google Shape;1275;p286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76" name="Google Shape;1276;p286"/>
          <p:cNvGrpSpPr/>
          <p:nvPr/>
        </p:nvGrpSpPr>
        <p:grpSpPr>
          <a:xfrm>
            <a:off x="1761518" y="3131028"/>
            <a:ext cx="5620964" cy="646462"/>
            <a:chOff x="881517" y="3131028"/>
            <a:chExt cx="5620964" cy="646462"/>
          </a:xfrm>
        </p:grpSpPr>
        <p:grpSp>
          <p:nvGrpSpPr>
            <p:cNvPr id="1277" name="Google Shape;1277;p286"/>
            <p:cNvGrpSpPr/>
            <p:nvPr/>
          </p:nvGrpSpPr>
          <p:grpSpPr>
            <a:xfrm>
              <a:off x="881517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78" name="Google Shape;1278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79" name="Google Shape;1279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0" name="Google Shape;1280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1" name="Google Shape;1281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2" name="Google Shape;1282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3" name="Google Shape;1283;p286"/>
            <p:cNvGrpSpPr/>
            <p:nvPr/>
          </p:nvGrpSpPr>
          <p:grpSpPr>
            <a:xfrm>
              <a:off x="2622541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84" name="Google Shape;1284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85" name="Google Shape;1285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86" name="Google Shape;1286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87" name="Google Shape;1287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88" name="Google Shape;1288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89" name="Google Shape;1289;p286"/>
            <p:cNvGrpSpPr/>
            <p:nvPr/>
          </p:nvGrpSpPr>
          <p:grpSpPr>
            <a:xfrm>
              <a:off x="4363565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0" name="Google Shape;1290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1" name="Google Shape;1291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2" name="Google Shape;1292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3" name="Google Shape;1293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294" name="Google Shape;1294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295" name="Google Shape;1295;p286"/>
            <p:cNvGrpSpPr/>
            <p:nvPr/>
          </p:nvGrpSpPr>
          <p:grpSpPr>
            <a:xfrm>
              <a:off x="6104589" y="3131028"/>
              <a:ext cx="397892" cy="646462"/>
              <a:chOff x="1400864" y="1624076"/>
              <a:chExt cx="560368" cy="910439"/>
            </a:xfrm>
          </p:grpSpPr>
          <p:grpSp>
            <p:nvGrpSpPr>
              <p:cNvPr id="1296" name="Google Shape;1296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297" name="Google Shape;1297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298" name="Google Shape;1298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299" name="Google Shape;1299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00" name="Google Shape;1300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01" name="Google Shape;1301;p286"/>
          <p:cNvSpPr txBox="1">
            <a:spLocks noGrp="1"/>
          </p:cNvSpPr>
          <p:nvPr>
            <p:ph type="body" idx="1"/>
          </p:nvPr>
        </p:nvSpPr>
        <p:spPr>
          <a:xfrm>
            <a:off x="1102027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2" name="Google Shape;1302;p286"/>
          <p:cNvSpPr txBox="1">
            <a:spLocks noGrp="1"/>
          </p:cNvSpPr>
          <p:nvPr>
            <p:ph type="body" idx="2"/>
          </p:nvPr>
        </p:nvSpPr>
        <p:spPr>
          <a:xfrm>
            <a:off x="2843051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3" name="Google Shape;1303;p286"/>
          <p:cNvSpPr txBox="1">
            <a:spLocks noGrp="1"/>
          </p:cNvSpPr>
          <p:nvPr>
            <p:ph type="body" idx="3"/>
          </p:nvPr>
        </p:nvSpPr>
        <p:spPr>
          <a:xfrm>
            <a:off x="458407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04" name="Google Shape;1304;p286"/>
          <p:cNvSpPr txBox="1">
            <a:spLocks noGrp="1"/>
          </p:cNvSpPr>
          <p:nvPr>
            <p:ph type="body" idx="4"/>
          </p:nvPr>
        </p:nvSpPr>
        <p:spPr>
          <a:xfrm>
            <a:off x="6325099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05" name="Google Shape;1305;p286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06" name="Google Shape;1306;p286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07" name="Google Shape;1307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08" name="Google Shape;1308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09" name="Google Shape;1309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0" name="Google Shape;1310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1" name="Google Shape;1311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2" name="Google Shape;1312;p286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3" name="Google Shape;1313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14" name="Google Shape;1314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15" name="Google Shape;1315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16" name="Google Shape;1316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17" name="Google Shape;1317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18" name="Google Shape;1318;p286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19" name="Google Shape;1319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0" name="Google Shape;1320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1" name="Google Shape;1321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2" name="Google Shape;1322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3" name="Google Shape;1323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24" name="Google Shape;1324;p286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25" name="Google Shape;1325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26" name="Google Shape;1326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27" name="Google Shape;1327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28" name="Google Shape;1328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29" name="Google Shape;1329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30" name="Google Shape;1330;p286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31" name="Google Shape;1331;p286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32" name="Google Shape;1332;p286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33" name="Google Shape;1333;p286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34" name="Google Shape;1334;p286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35" name="Google Shape;1335;p286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36" name="Google Shape;1336;p286"/>
          <p:cNvSpPr txBox="1">
            <a:spLocks noGrp="1"/>
          </p:cNvSpPr>
          <p:nvPr>
            <p:ph type="body" idx="5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7" name="Google Shape;1337;p286"/>
          <p:cNvSpPr txBox="1">
            <a:spLocks noGrp="1"/>
          </p:cNvSpPr>
          <p:nvPr>
            <p:ph type="body" idx="6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8" name="Google Shape;1338;p286"/>
          <p:cNvSpPr txBox="1">
            <a:spLocks noGrp="1"/>
          </p:cNvSpPr>
          <p:nvPr>
            <p:ph type="body" idx="7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39" name="Google Shape;1339;p286"/>
          <p:cNvSpPr txBox="1">
            <a:spLocks noGrp="1"/>
          </p:cNvSpPr>
          <p:nvPr>
            <p:ph type="body" idx="8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0" name="Google Shape;1340;p286"/>
          <p:cNvSpPr txBox="1">
            <a:spLocks noGrp="1"/>
          </p:cNvSpPr>
          <p:nvPr>
            <p:ph type="body" idx="9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0">
    <p:spTree>
      <p:nvGrpSpPr>
        <p:cNvPr id="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2" name="Google Shape;1342;p28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343" name="Google Shape;1343;p287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44" name="Google Shape;1344;p287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5" name="Google Shape;1345;p287"/>
          <p:cNvGrpSpPr/>
          <p:nvPr/>
        </p:nvGrpSpPr>
        <p:grpSpPr>
          <a:xfrm>
            <a:off x="881517" y="3131028"/>
            <a:ext cx="7361989" cy="646462"/>
            <a:chOff x="881517" y="2219381"/>
            <a:chExt cx="7361989" cy="646462"/>
          </a:xfrm>
        </p:grpSpPr>
        <p:grpSp>
          <p:nvGrpSpPr>
            <p:cNvPr id="1346" name="Google Shape;1346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47" name="Google Shape;134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48" name="Google Shape;134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49" name="Google Shape;134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0" name="Google Shape;135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1" name="Google Shape;135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2" name="Google Shape;1352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3" name="Google Shape;135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54" name="Google Shape;135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55" name="Google Shape;135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56" name="Google Shape;135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57" name="Google Shape;135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58" name="Google Shape;1358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59" name="Google Shape;135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0" name="Google Shape;136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1" name="Google Shape;136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2" name="Google Shape;136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3" name="Google Shape;136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64" name="Google Shape;1364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65" name="Google Shape;136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66" name="Google Shape;136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67" name="Google Shape;136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68" name="Google Shape;136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69" name="Google Shape;136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70" name="Google Shape;1370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71" name="Google Shape;137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72" name="Google Shape;137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73" name="Google Shape;137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74" name="Google Shape;137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75" name="Google Shape;137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376" name="Google Shape;1376;p287"/>
          <p:cNvSpPr txBox="1">
            <a:spLocks noGrp="1"/>
          </p:cNvSpPr>
          <p:nvPr>
            <p:ph type="body" idx="1"/>
          </p:nvPr>
        </p:nvSpPr>
        <p:spPr>
          <a:xfrm>
            <a:off x="223088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7" name="Google Shape;1377;p287"/>
          <p:cNvSpPr txBox="1">
            <a:spLocks noGrp="1"/>
          </p:cNvSpPr>
          <p:nvPr>
            <p:ph type="body" idx="2"/>
          </p:nvPr>
        </p:nvSpPr>
        <p:spPr>
          <a:xfrm>
            <a:off x="1964112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8" name="Google Shape;1378;p287"/>
          <p:cNvSpPr txBox="1">
            <a:spLocks noGrp="1"/>
          </p:cNvSpPr>
          <p:nvPr>
            <p:ph type="body" idx="3"/>
          </p:nvPr>
        </p:nvSpPr>
        <p:spPr>
          <a:xfrm>
            <a:off x="3705136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9" name="Google Shape;1379;p287"/>
          <p:cNvSpPr txBox="1">
            <a:spLocks noGrp="1"/>
          </p:cNvSpPr>
          <p:nvPr>
            <p:ph type="body" idx="4"/>
          </p:nvPr>
        </p:nvSpPr>
        <p:spPr>
          <a:xfrm>
            <a:off x="5446160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0" name="Google Shape;1380;p287"/>
          <p:cNvSpPr txBox="1">
            <a:spLocks noGrp="1"/>
          </p:cNvSpPr>
          <p:nvPr>
            <p:ph type="body" idx="5"/>
          </p:nvPr>
        </p:nvSpPr>
        <p:spPr>
          <a:xfrm>
            <a:off x="7187185" y="3913557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grpSp>
        <p:nvGrpSpPr>
          <p:cNvPr id="1381" name="Google Shape;1381;p287"/>
          <p:cNvGrpSpPr/>
          <p:nvPr/>
        </p:nvGrpSpPr>
        <p:grpSpPr>
          <a:xfrm>
            <a:off x="881517" y="1424144"/>
            <a:ext cx="7361989" cy="646462"/>
            <a:chOff x="881517" y="2219381"/>
            <a:chExt cx="7361989" cy="646462"/>
          </a:xfrm>
        </p:grpSpPr>
        <p:grpSp>
          <p:nvGrpSpPr>
            <p:cNvPr id="1382" name="Google Shape;1382;p287"/>
            <p:cNvGrpSpPr/>
            <p:nvPr/>
          </p:nvGrpSpPr>
          <p:grpSpPr>
            <a:xfrm>
              <a:off x="881517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3" name="Google Shape;1383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84" name="Google Shape;1384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85" name="Google Shape;1385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86" name="Google Shape;1386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87" name="Google Shape;1387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88" name="Google Shape;1388;p287"/>
            <p:cNvGrpSpPr/>
            <p:nvPr/>
          </p:nvGrpSpPr>
          <p:grpSpPr>
            <a:xfrm>
              <a:off x="2622541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89" name="Google Shape;1389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0" name="Google Shape;1390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1" name="Google Shape;1391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2" name="Google Shape;1392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3" name="Google Shape;1393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394" name="Google Shape;1394;p287"/>
            <p:cNvGrpSpPr/>
            <p:nvPr/>
          </p:nvGrpSpPr>
          <p:grpSpPr>
            <a:xfrm>
              <a:off x="4363565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395" name="Google Shape;1395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396" name="Google Shape;1396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397" name="Google Shape;1397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398" name="Google Shape;1398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399" name="Google Shape;1399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0" name="Google Shape;1400;p287"/>
            <p:cNvGrpSpPr/>
            <p:nvPr/>
          </p:nvGrpSpPr>
          <p:grpSpPr>
            <a:xfrm>
              <a:off x="6104589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1" name="Google Shape;1401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2" name="Google Shape;1402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3" name="Google Shape;1403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04" name="Google Shape;1404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05" name="Google Shape;1405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lt2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406" name="Google Shape;1406;p287"/>
            <p:cNvGrpSpPr/>
            <p:nvPr/>
          </p:nvGrpSpPr>
          <p:grpSpPr>
            <a:xfrm>
              <a:off x="7845614" y="2219381"/>
              <a:ext cx="397892" cy="646462"/>
              <a:chOff x="1400864" y="1624076"/>
              <a:chExt cx="560368" cy="910439"/>
            </a:xfrm>
          </p:grpSpPr>
          <p:grpSp>
            <p:nvGrpSpPr>
              <p:cNvPr id="1407" name="Google Shape;1407;p287"/>
              <p:cNvGrpSpPr/>
              <p:nvPr/>
            </p:nvGrpSpPr>
            <p:grpSpPr>
              <a:xfrm>
                <a:off x="1400864" y="1624076"/>
                <a:ext cx="560368" cy="825149"/>
                <a:chOff x="1342876" y="1647676"/>
                <a:chExt cx="560368" cy="825149"/>
              </a:xfrm>
            </p:grpSpPr>
            <p:sp>
              <p:nvSpPr>
                <p:cNvPr id="1408" name="Google Shape;1408;p287"/>
                <p:cNvSpPr/>
                <p:nvPr/>
              </p:nvSpPr>
              <p:spPr>
                <a:xfrm rot="2700000">
                  <a:off x="1424940" y="1729740"/>
                  <a:ext cx="396240" cy="39624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09" name="Google Shape;1409;p287"/>
                <p:cNvSpPr/>
                <p:nvPr/>
              </p:nvSpPr>
              <p:spPr>
                <a:xfrm rot="2700000">
                  <a:off x="1424940" y="1994521"/>
                  <a:ext cx="396240" cy="396240"/>
                </a:xfrm>
                <a:prstGeom prst="rect">
                  <a:avLst/>
                </a:prstGeom>
                <a:solidFill>
                  <a:schemeClr val="lt1"/>
                </a:solidFill>
                <a:ln w="2540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cxnSp>
            <p:nvCxnSpPr>
              <p:cNvPr id="1410" name="Google Shape;1410;p287"/>
              <p:cNvCxnSpPr/>
              <p:nvPr/>
            </p:nvCxnSpPr>
            <p:spPr>
              <a:xfrm>
                <a:off x="1681048" y="1841656"/>
                <a:ext cx="0" cy="692859"/>
              </a:xfrm>
              <a:prstGeom prst="straightConnector1">
                <a:avLst/>
              </a:prstGeom>
              <a:noFill/>
              <a:ln w="9525" cap="flat" cmpd="sng">
                <a:solidFill>
                  <a:srgbClr val="BFBFBF"/>
                </a:solidFill>
                <a:prstDash val="solid"/>
                <a:round/>
                <a:headEnd type="none" w="sm" len="sm"/>
                <a:tailEnd type="triangle" w="med" len="med"/>
              </a:ln>
            </p:spPr>
          </p:cxnSp>
          <p:sp>
            <p:nvSpPr>
              <p:cNvPr id="1411" name="Google Shape;1411;p287"/>
              <p:cNvSpPr/>
              <p:nvPr/>
            </p:nvSpPr>
            <p:spPr>
              <a:xfrm rot="2700000">
                <a:off x="1559854" y="1891857"/>
                <a:ext cx="242388" cy="242388"/>
              </a:xfrm>
              <a:prstGeom prst="rect">
                <a:avLst/>
              </a:prstGeom>
              <a:solidFill>
                <a:schemeClr val="accent1"/>
              </a:solidFill>
              <a:ln w="2540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12" name="Google Shape;1412;p287"/>
          <p:cNvSpPr txBox="1">
            <a:spLocks noGrp="1"/>
          </p:cNvSpPr>
          <p:nvPr>
            <p:ph type="body" idx="6"/>
          </p:nvPr>
        </p:nvSpPr>
        <p:spPr>
          <a:xfrm>
            <a:off x="223088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3" name="Google Shape;1413;p287"/>
          <p:cNvSpPr txBox="1">
            <a:spLocks noGrp="1"/>
          </p:cNvSpPr>
          <p:nvPr>
            <p:ph type="body" idx="7"/>
          </p:nvPr>
        </p:nvSpPr>
        <p:spPr>
          <a:xfrm>
            <a:off x="1964112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4" name="Google Shape;1414;p287"/>
          <p:cNvSpPr txBox="1">
            <a:spLocks noGrp="1"/>
          </p:cNvSpPr>
          <p:nvPr>
            <p:ph type="body" idx="8"/>
          </p:nvPr>
        </p:nvSpPr>
        <p:spPr>
          <a:xfrm>
            <a:off x="3705136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5" name="Google Shape;1415;p287"/>
          <p:cNvSpPr txBox="1">
            <a:spLocks noGrp="1"/>
          </p:cNvSpPr>
          <p:nvPr>
            <p:ph type="body" idx="9"/>
          </p:nvPr>
        </p:nvSpPr>
        <p:spPr>
          <a:xfrm>
            <a:off x="5446160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16" name="Google Shape;1416;p287"/>
          <p:cNvSpPr txBox="1">
            <a:spLocks noGrp="1"/>
          </p:cNvSpPr>
          <p:nvPr>
            <p:ph type="body" idx="13"/>
          </p:nvPr>
        </p:nvSpPr>
        <p:spPr>
          <a:xfrm>
            <a:off x="7187185" y="2206673"/>
            <a:ext cx="1714750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1">
    <p:spTree>
      <p:nvGrpSpPr>
        <p:cNvPr id="1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8" name="Google Shape;1418;p28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288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20" name="Google Shape;1420;p288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21" name="Google Shape;1421;p288"/>
          <p:cNvGrpSpPr/>
          <p:nvPr/>
        </p:nvGrpSpPr>
        <p:grpSpPr>
          <a:xfrm>
            <a:off x="2805107" y="1224889"/>
            <a:ext cx="3533786" cy="3185052"/>
            <a:chOff x="2801099" y="1114361"/>
            <a:chExt cx="3533786" cy="3185052"/>
          </a:xfrm>
        </p:grpSpPr>
        <p:grpSp>
          <p:nvGrpSpPr>
            <p:cNvPr id="1422" name="Google Shape;1422;p288"/>
            <p:cNvGrpSpPr/>
            <p:nvPr/>
          </p:nvGrpSpPr>
          <p:grpSpPr>
            <a:xfrm>
              <a:off x="2801099" y="1228944"/>
              <a:ext cx="3533786" cy="2955886"/>
              <a:chOff x="2801099" y="1066147"/>
              <a:chExt cx="3533786" cy="2955886"/>
            </a:xfrm>
          </p:grpSpPr>
          <p:grpSp>
            <p:nvGrpSpPr>
              <p:cNvPr id="1423" name="Google Shape;1423;p288"/>
              <p:cNvGrpSpPr/>
              <p:nvPr/>
            </p:nvGrpSpPr>
            <p:grpSpPr>
              <a:xfrm>
                <a:off x="6252959" y="1066147"/>
                <a:ext cx="81926" cy="2955886"/>
                <a:chOff x="6252959" y="1066147"/>
                <a:chExt cx="81926" cy="2955886"/>
              </a:xfrm>
            </p:grpSpPr>
            <p:sp>
              <p:nvSpPr>
                <p:cNvPr id="1424" name="Google Shape;1424;p288"/>
                <p:cNvSpPr/>
                <p:nvPr/>
              </p:nvSpPr>
              <p:spPr>
                <a:xfrm>
                  <a:off x="6252959" y="178463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5" name="Google Shape;1425;p288"/>
                <p:cNvSpPr/>
                <p:nvPr/>
              </p:nvSpPr>
              <p:spPr>
                <a:xfrm>
                  <a:off x="625295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6" name="Google Shape;1426;p288"/>
                <p:cNvSpPr/>
                <p:nvPr/>
              </p:nvSpPr>
              <p:spPr>
                <a:xfrm>
                  <a:off x="6252959" y="322161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7" name="Google Shape;1427;p288"/>
                <p:cNvSpPr/>
                <p:nvPr/>
              </p:nvSpPr>
              <p:spPr>
                <a:xfrm>
                  <a:off x="6252959" y="394010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28" name="Google Shape;1428;p288"/>
                <p:cNvSpPr/>
                <p:nvPr/>
              </p:nvSpPr>
              <p:spPr>
                <a:xfrm>
                  <a:off x="6252959" y="106614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  <p:grpSp>
            <p:nvGrpSpPr>
              <p:cNvPr id="1429" name="Google Shape;1429;p288"/>
              <p:cNvGrpSpPr/>
              <p:nvPr/>
            </p:nvGrpSpPr>
            <p:grpSpPr>
              <a:xfrm>
                <a:off x="2801099" y="1066147"/>
                <a:ext cx="81926" cy="2955886"/>
                <a:chOff x="2801099" y="1066147"/>
                <a:chExt cx="81926" cy="2955886"/>
              </a:xfrm>
            </p:grpSpPr>
            <p:sp>
              <p:nvSpPr>
                <p:cNvPr id="1430" name="Google Shape;1430;p288"/>
                <p:cNvSpPr/>
                <p:nvPr/>
              </p:nvSpPr>
              <p:spPr>
                <a:xfrm>
                  <a:off x="2801099" y="1784637"/>
                  <a:ext cx="81926" cy="81926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1" name="Google Shape;1431;p288"/>
                <p:cNvSpPr/>
                <p:nvPr/>
              </p:nvSpPr>
              <p:spPr>
                <a:xfrm>
                  <a:off x="2801099" y="2503127"/>
                  <a:ext cx="81926" cy="81926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2" name="Google Shape;1432;p288"/>
                <p:cNvSpPr/>
                <p:nvPr/>
              </p:nvSpPr>
              <p:spPr>
                <a:xfrm>
                  <a:off x="2801099" y="3221617"/>
                  <a:ext cx="81926" cy="81926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3" name="Google Shape;1433;p288"/>
                <p:cNvSpPr/>
                <p:nvPr/>
              </p:nvSpPr>
              <p:spPr>
                <a:xfrm>
                  <a:off x="2801099" y="3940107"/>
                  <a:ext cx="81926" cy="81926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  <p:sp>
              <p:nvSpPr>
                <p:cNvPr id="1434" name="Google Shape;1434;p288"/>
                <p:cNvSpPr/>
                <p:nvPr/>
              </p:nvSpPr>
              <p:spPr>
                <a:xfrm>
                  <a:off x="2801099" y="1066147"/>
                  <a:ext cx="81926" cy="81926"/>
                </a:xfrm>
                <a:prstGeom prst="ellipse">
                  <a:avLst/>
                </a:prstGeom>
                <a:solidFill>
                  <a:srgbClr val="BFBFB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chemeClr val="lt1"/>
                    </a:solidFill>
                    <a:latin typeface="Public Sans"/>
                    <a:ea typeface="Public Sans"/>
                    <a:cs typeface="Public Sans"/>
                    <a:sym typeface="Public Sans"/>
                  </a:endParaRPr>
                </a:p>
              </p:txBody>
            </p:sp>
          </p:grpSp>
        </p:grpSp>
        <p:grpSp>
          <p:nvGrpSpPr>
            <p:cNvPr id="1435" name="Google Shape;1435;p288"/>
            <p:cNvGrpSpPr/>
            <p:nvPr/>
          </p:nvGrpSpPr>
          <p:grpSpPr>
            <a:xfrm>
              <a:off x="2975830" y="1114361"/>
              <a:ext cx="3184323" cy="3185052"/>
              <a:chOff x="2908735" y="1068601"/>
              <a:chExt cx="3326530" cy="3327292"/>
            </a:xfrm>
          </p:grpSpPr>
          <p:sp>
            <p:nvSpPr>
              <p:cNvPr id="1436" name="Google Shape;1436;p288"/>
              <p:cNvSpPr/>
              <p:nvPr/>
            </p:nvSpPr>
            <p:spPr>
              <a:xfrm>
                <a:off x="2908735" y="1068601"/>
                <a:ext cx="3326530" cy="332729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708" extrusionOk="0">
                    <a:moveTo>
                      <a:pt x="278" y="1350"/>
                    </a:moveTo>
                    <a:cubicBezTo>
                      <a:pt x="556" y="480"/>
                      <a:pt x="1487" y="0"/>
                      <a:pt x="2358" y="278"/>
                    </a:cubicBezTo>
                    <a:cubicBezTo>
                      <a:pt x="3228" y="556"/>
                      <a:pt x="3708" y="1487"/>
                      <a:pt x="3430" y="2358"/>
                    </a:cubicBezTo>
                    <a:cubicBezTo>
                      <a:pt x="3152" y="3228"/>
                      <a:pt x="2221" y="3708"/>
                      <a:pt x="1350" y="3430"/>
                    </a:cubicBezTo>
                    <a:cubicBezTo>
                      <a:pt x="480" y="3152"/>
                      <a:pt x="0" y="2221"/>
                      <a:pt x="278" y="135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7" name="Google Shape;1437;p288"/>
              <p:cNvSpPr/>
              <p:nvPr/>
            </p:nvSpPr>
            <p:spPr>
              <a:xfrm>
                <a:off x="3510752" y="1490314"/>
                <a:ext cx="1060348" cy="1239954"/>
              </a:xfrm>
              <a:custGeom>
                <a:avLst/>
                <a:gdLst/>
                <a:ahLst/>
                <a:cxnLst/>
                <a:rect l="l" t="t" r="r" b="b"/>
                <a:pathLst>
                  <a:path w="1247" h="1458" extrusionOk="0">
                    <a:moveTo>
                      <a:pt x="0" y="562"/>
                    </a:moveTo>
                    <a:cubicBezTo>
                      <a:pt x="1247" y="1458"/>
                      <a:pt x="1247" y="1458"/>
                      <a:pt x="1247" y="1458"/>
                    </a:cubicBezTo>
                    <a:cubicBezTo>
                      <a:pt x="765" y="0"/>
                      <a:pt x="765" y="0"/>
                      <a:pt x="765" y="0"/>
                    </a:cubicBezTo>
                    <a:cubicBezTo>
                      <a:pt x="462" y="101"/>
                      <a:pt x="191" y="297"/>
                      <a:pt x="0" y="56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8" name="Google Shape;1438;p288"/>
              <p:cNvSpPr/>
              <p:nvPr/>
            </p:nvSpPr>
            <p:spPr>
              <a:xfrm>
                <a:off x="3264202" y="1969019"/>
                <a:ext cx="1306180" cy="769168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4" extrusionOk="0">
                    <a:moveTo>
                      <a:pt x="74" y="428"/>
                    </a:moveTo>
                    <a:cubicBezTo>
                      <a:pt x="23" y="586"/>
                      <a:pt x="0" y="747"/>
                      <a:pt x="1" y="904"/>
                    </a:cubicBezTo>
                    <a:cubicBezTo>
                      <a:pt x="1536" y="896"/>
                      <a:pt x="1536" y="896"/>
                      <a:pt x="1536" y="896"/>
                    </a:cubicBezTo>
                    <a:cubicBezTo>
                      <a:pt x="290" y="0"/>
                      <a:pt x="290" y="0"/>
                      <a:pt x="290" y="0"/>
                    </a:cubicBezTo>
                    <a:cubicBezTo>
                      <a:pt x="198" y="128"/>
                      <a:pt x="124" y="271"/>
                      <a:pt x="74" y="4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39" name="Google Shape;1439;p288"/>
              <p:cNvSpPr/>
              <p:nvPr/>
            </p:nvSpPr>
            <p:spPr>
              <a:xfrm>
                <a:off x="3519391" y="2733867"/>
                <a:ext cx="1051711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7" h="1463" extrusionOk="0">
                    <a:moveTo>
                      <a:pt x="769" y="1463"/>
                    </a:moveTo>
                    <a:cubicBezTo>
                      <a:pt x="1237" y="0"/>
                      <a:pt x="1237" y="0"/>
                      <a:pt x="1237" y="0"/>
                    </a:cubicBezTo>
                    <a:cubicBezTo>
                      <a:pt x="0" y="908"/>
                      <a:pt x="0" y="908"/>
                      <a:pt x="0" y="908"/>
                    </a:cubicBezTo>
                    <a:cubicBezTo>
                      <a:pt x="185" y="1161"/>
                      <a:pt x="449" y="1361"/>
                      <a:pt x="769" y="14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0" name="Google Shape;1440;p288"/>
              <p:cNvSpPr/>
              <p:nvPr/>
            </p:nvSpPr>
            <p:spPr>
              <a:xfrm>
                <a:off x="4162942" y="1398533"/>
                <a:ext cx="806959" cy="133173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1566" extrusionOk="0">
                    <a:moveTo>
                      <a:pt x="0" y="108"/>
                    </a:moveTo>
                    <a:cubicBezTo>
                      <a:pt x="481" y="1566"/>
                      <a:pt x="481" y="1566"/>
                      <a:pt x="481" y="1566"/>
                    </a:cubicBezTo>
                    <a:cubicBezTo>
                      <a:pt x="949" y="102"/>
                      <a:pt x="949" y="102"/>
                      <a:pt x="949" y="102"/>
                    </a:cubicBezTo>
                    <a:cubicBezTo>
                      <a:pt x="628" y="0"/>
                      <a:pt x="298" y="10"/>
                      <a:pt x="0" y="10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1" name="Google Shape;1441;p288"/>
              <p:cNvSpPr/>
              <p:nvPr/>
            </p:nvSpPr>
            <p:spPr>
              <a:xfrm>
                <a:off x="3264202" y="2732066"/>
                <a:ext cx="1306180" cy="77312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9" extrusionOk="0">
                    <a:moveTo>
                      <a:pt x="298" y="909"/>
                    </a:moveTo>
                    <a:cubicBezTo>
                      <a:pt x="1536" y="0"/>
                      <a:pt x="1536" y="0"/>
                      <a:pt x="1536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335"/>
                      <a:pt x="110" y="651"/>
                      <a:pt x="298" y="90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2" name="Google Shape;1442;p288"/>
              <p:cNvSpPr/>
              <p:nvPr/>
            </p:nvSpPr>
            <p:spPr>
              <a:xfrm>
                <a:off x="4574699" y="1958941"/>
                <a:ext cx="1306180" cy="77240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908" extrusionOk="0">
                    <a:moveTo>
                      <a:pt x="1237" y="0"/>
                    </a:moveTo>
                    <a:cubicBezTo>
                      <a:pt x="0" y="908"/>
                      <a:pt x="0" y="908"/>
                      <a:pt x="0" y="908"/>
                    </a:cubicBezTo>
                    <a:cubicBezTo>
                      <a:pt x="1536" y="902"/>
                      <a:pt x="1536" y="902"/>
                      <a:pt x="1536" y="902"/>
                    </a:cubicBezTo>
                    <a:cubicBezTo>
                      <a:pt x="1533" y="575"/>
                      <a:pt x="1427" y="259"/>
                      <a:pt x="12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3" name="Google Shape;1443;p288"/>
              <p:cNvSpPr/>
              <p:nvPr/>
            </p:nvSpPr>
            <p:spPr>
              <a:xfrm>
                <a:off x="4574699" y="2727029"/>
                <a:ext cx="1306900" cy="768806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904" extrusionOk="0">
                    <a:moveTo>
                      <a:pt x="1462" y="474"/>
                    </a:moveTo>
                    <a:cubicBezTo>
                      <a:pt x="1513" y="316"/>
                      <a:pt x="1537" y="157"/>
                      <a:pt x="1536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247" y="904"/>
                      <a:pt x="1247" y="904"/>
                      <a:pt x="1247" y="904"/>
                    </a:cubicBezTo>
                    <a:cubicBezTo>
                      <a:pt x="1339" y="776"/>
                      <a:pt x="1412" y="631"/>
                      <a:pt x="1462" y="4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4" name="Google Shape;1444;p288"/>
              <p:cNvSpPr/>
              <p:nvPr/>
            </p:nvSpPr>
            <p:spPr>
              <a:xfrm>
                <a:off x="4572900" y="1485996"/>
                <a:ext cx="1052790" cy="1244273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1463" extrusionOk="0">
                    <a:moveTo>
                      <a:pt x="468" y="0"/>
                    </a:moveTo>
                    <a:cubicBezTo>
                      <a:pt x="0" y="1463"/>
                      <a:pt x="0" y="1463"/>
                      <a:pt x="0" y="1463"/>
                    </a:cubicBezTo>
                    <a:cubicBezTo>
                      <a:pt x="1238" y="555"/>
                      <a:pt x="1238" y="555"/>
                      <a:pt x="1238" y="555"/>
                    </a:cubicBezTo>
                    <a:cubicBezTo>
                      <a:pt x="1053" y="302"/>
                      <a:pt x="790" y="103"/>
                      <a:pt x="4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5" name="Google Shape;1445;p288"/>
              <p:cNvSpPr/>
              <p:nvPr/>
            </p:nvSpPr>
            <p:spPr>
              <a:xfrm>
                <a:off x="4574699" y="2733147"/>
                <a:ext cx="1059268" cy="1240673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1459" extrusionOk="0">
                    <a:moveTo>
                      <a:pt x="1246" y="897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80" y="1459"/>
                      <a:pt x="480" y="1459"/>
                      <a:pt x="480" y="1459"/>
                    </a:cubicBezTo>
                    <a:cubicBezTo>
                      <a:pt x="784" y="1358"/>
                      <a:pt x="1055" y="1162"/>
                      <a:pt x="1246" y="89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6" name="Google Shape;1446;p288"/>
              <p:cNvSpPr/>
              <p:nvPr/>
            </p:nvSpPr>
            <p:spPr>
              <a:xfrm>
                <a:off x="4174099" y="2733867"/>
                <a:ext cx="807679" cy="1332815"/>
              </a:xfrm>
              <a:custGeom>
                <a:avLst/>
                <a:gdLst/>
                <a:ahLst/>
                <a:cxnLst/>
                <a:rect l="l" t="t" r="r" b="b"/>
                <a:pathLst>
                  <a:path w="950" h="1567" extrusionOk="0">
                    <a:moveTo>
                      <a:pt x="950" y="1458"/>
                    </a:moveTo>
                    <a:cubicBezTo>
                      <a:pt x="468" y="0"/>
                      <a:pt x="468" y="0"/>
                      <a:pt x="468" y="0"/>
                    </a:cubicBezTo>
                    <a:cubicBezTo>
                      <a:pt x="0" y="1464"/>
                      <a:pt x="0" y="1464"/>
                      <a:pt x="0" y="1464"/>
                    </a:cubicBezTo>
                    <a:cubicBezTo>
                      <a:pt x="322" y="1567"/>
                      <a:pt x="652" y="1556"/>
                      <a:pt x="950" y="1458"/>
                    </a:cubicBezTo>
                    <a:close/>
                  </a:path>
                </a:pathLst>
              </a:custGeom>
              <a:solidFill>
                <a:srgbClr val="D8D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7" name="Google Shape;1447;p288"/>
              <p:cNvSpPr/>
              <p:nvPr/>
            </p:nvSpPr>
            <p:spPr>
              <a:xfrm>
                <a:off x="4369541" y="1554021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8" name="Google Shape;1448;p288"/>
              <p:cNvSpPr/>
              <p:nvPr/>
            </p:nvSpPr>
            <p:spPr>
              <a:xfrm>
                <a:off x="3770260" y="1712390"/>
                <a:ext cx="459988" cy="45926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3" y="130"/>
                    </a:moveTo>
                    <a:cubicBezTo>
                      <a:pt x="541" y="236"/>
                      <a:pt x="517" y="386"/>
                      <a:pt x="411" y="463"/>
                    </a:cubicBezTo>
                    <a:cubicBezTo>
                      <a:pt x="304" y="540"/>
                      <a:pt x="155" y="517"/>
                      <a:pt x="78" y="410"/>
                    </a:cubicBezTo>
                    <a:cubicBezTo>
                      <a:pt x="0" y="304"/>
                      <a:pt x="24" y="155"/>
                      <a:pt x="130" y="77"/>
                    </a:cubicBezTo>
                    <a:cubicBezTo>
                      <a:pt x="237" y="0"/>
                      <a:pt x="386" y="23"/>
                      <a:pt x="463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49" name="Google Shape;1449;p288"/>
              <p:cNvSpPr/>
              <p:nvPr/>
            </p:nvSpPr>
            <p:spPr>
              <a:xfrm>
                <a:off x="3418969" y="220045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1"/>
                    </a:moveTo>
                    <a:cubicBezTo>
                      <a:pt x="466" y="81"/>
                      <a:pt x="535" y="216"/>
                      <a:pt x="494" y="341"/>
                    </a:cubicBezTo>
                    <a:cubicBezTo>
                      <a:pt x="453" y="466"/>
                      <a:pt x="319" y="535"/>
                      <a:pt x="193" y="494"/>
                    </a:cubicBezTo>
                    <a:cubicBezTo>
                      <a:pt x="68" y="454"/>
                      <a:pt x="0" y="319"/>
                      <a:pt x="40" y="194"/>
                    </a:cubicBezTo>
                    <a:cubicBezTo>
                      <a:pt x="81" y="69"/>
                      <a:pt x="215" y="0"/>
                      <a:pt x="341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0" name="Google Shape;1450;p288"/>
              <p:cNvSpPr/>
              <p:nvPr/>
            </p:nvSpPr>
            <p:spPr>
              <a:xfrm>
                <a:off x="3417170" y="2801893"/>
                <a:ext cx="454949" cy="45494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194" y="41"/>
                    </a:moveTo>
                    <a:cubicBezTo>
                      <a:pt x="319" y="0"/>
                      <a:pt x="454" y="69"/>
                      <a:pt x="495" y="194"/>
                    </a:cubicBezTo>
                    <a:cubicBezTo>
                      <a:pt x="535" y="319"/>
                      <a:pt x="467" y="454"/>
                      <a:pt x="342" y="494"/>
                    </a:cubicBezTo>
                    <a:cubicBezTo>
                      <a:pt x="216" y="535"/>
                      <a:pt x="82" y="467"/>
                      <a:pt x="41" y="341"/>
                    </a:cubicBezTo>
                    <a:cubicBezTo>
                      <a:pt x="0" y="216"/>
                      <a:pt x="69" y="82"/>
                      <a:pt x="194" y="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1" name="Google Shape;1451;p288"/>
              <p:cNvSpPr/>
              <p:nvPr/>
            </p:nvSpPr>
            <p:spPr>
              <a:xfrm>
                <a:off x="3767740" y="3286717"/>
                <a:ext cx="459988" cy="46034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130"/>
                    </a:moveTo>
                    <a:cubicBezTo>
                      <a:pt x="155" y="24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1"/>
                    </a:cubicBezTo>
                    <a:cubicBezTo>
                      <a:pt x="386" y="517"/>
                      <a:pt x="237" y="541"/>
                      <a:pt x="131" y="463"/>
                    </a:cubicBezTo>
                    <a:cubicBezTo>
                      <a:pt x="24" y="386"/>
                      <a:pt x="0" y="237"/>
                      <a:pt x="78" y="13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2" name="Google Shape;1452;p288"/>
              <p:cNvSpPr/>
              <p:nvPr/>
            </p:nvSpPr>
            <p:spPr>
              <a:xfrm>
                <a:off x="4366301" y="3500155"/>
                <a:ext cx="405639" cy="40564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3" name="Google Shape;1453;p288"/>
              <p:cNvSpPr/>
              <p:nvPr/>
            </p:nvSpPr>
            <p:spPr>
              <a:xfrm>
                <a:off x="4911233" y="3288516"/>
                <a:ext cx="459988" cy="45998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1" extrusionOk="0">
                    <a:moveTo>
                      <a:pt x="78" y="411"/>
                    </a:moveTo>
                    <a:cubicBezTo>
                      <a:pt x="0" y="304"/>
                      <a:pt x="24" y="155"/>
                      <a:pt x="131" y="78"/>
                    </a:cubicBezTo>
                    <a:cubicBezTo>
                      <a:pt x="237" y="0"/>
                      <a:pt x="386" y="24"/>
                      <a:pt x="464" y="130"/>
                    </a:cubicBezTo>
                    <a:cubicBezTo>
                      <a:pt x="541" y="237"/>
                      <a:pt x="517" y="386"/>
                      <a:pt x="411" y="463"/>
                    </a:cubicBezTo>
                    <a:cubicBezTo>
                      <a:pt x="304" y="541"/>
                      <a:pt x="155" y="517"/>
                      <a:pt x="78" y="41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4" name="Google Shape;1454;p288"/>
              <p:cNvSpPr/>
              <p:nvPr/>
            </p:nvSpPr>
            <p:spPr>
              <a:xfrm>
                <a:off x="5268641" y="2805132"/>
                <a:ext cx="454949" cy="45422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4" extrusionOk="0">
                    <a:moveTo>
                      <a:pt x="194" y="494"/>
                    </a:moveTo>
                    <a:cubicBezTo>
                      <a:pt x="68" y="453"/>
                      <a:pt x="0" y="319"/>
                      <a:pt x="41" y="193"/>
                    </a:cubicBezTo>
                    <a:cubicBezTo>
                      <a:pt x="81" y="68"/>
                      <a:pt x="216" y="0"/>
                      <a:pt x="341" y="40"/>
                    </a:cubicBezTo>
                    <a:cubicBezTo>
                      <a:pt x="466" y="81"/>
                      <a:pt x="535" y="215"/>
                      <a:pt x="494" y="341"/>
                    </a:cubicBezTo>
                    <a:cubicBezTo>
                      <a:pt x="453" y="466"/>
                      <a:pt x="319" y="534"/>
                      <a:pt x="194" y="4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5" name="Google Shape;1455;p288"/>
              <p:cNvSpPr/>
              <p:nvPr/>
            </p:nvSpPr>
            <p:spPr>
              <a:xfrm>
                <a:off x="5269360" y="2202972"/>
                <a:ext cx="454949" cy="455309"/>
              </a:xfrm>
              <a:custGeom>
                <a:avLst/>
                <a:gdLst/>
                <a:ahLst/>
                <a:cxnLst/>
                <a:rect l="l" t="t" r="r" b="b"/>
                <a:pathLst>
                  <a:path w="535" h="535" extrusionOk="0">
                    <a:moveTo>
                      <a:pt x="341" y="495"/>
                    </a:moveTo>
                    <a:cubicBezTo>
                      <a:pt x="216" y="535"/>
                      <a:pt x="81" y="467"/>
                      <a:pt x="41" y="342"/>
                    </a:cubicBezTo>
                    <a:cubicBezTo>
                      <a:pt x="0" y="216"/>
                      <a:pt x="68" y="82"/>
                      <a:pt x="194" y="41"/>
                    </a:cubicBezTo>
                    <a:cubicBezTo>
                      <a:pt x="319" y="0"/>
                      <a:pt x="454" y="69"/>
                      <a:pt x="494" y="194"/>
                    </a:cubicBezTo>
                    <a:cubicBezTo>
                      <a:pt x="535" y="319"/>
                      <a:pt x="466" y="454"/>
                      <a:pt x="341" y="49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6" name="Google Shape;1456;p288"/>
              <p:cNvSpPr/>
              <p:nvPr/>
            </p:nvSpPr>
            <p:spPr>
              <a:xfrm>
                <a:off x="4913752" y="1713829"/>
                <a:ext cx="460348" cy="459628"/>
              </a:xfrm>
              <a:custGeom>
                <a:avLst/>
                <a:gdLst/>
                <a:ahLst/>
                <a:cxnLst/>
                <a:rect l="l" t="t" r="r" b="b"/>
                <a:pathLst>
                  <a:path w="541" h="540" extrusionOk="0">
                    <a:moveTo>
                      <a:pt x="464" y="410"/>
                    </a:moveTo>
                    <a:cubicBezTo>
                      <a:pt x="386" y="517"/>
                      <a:pt x="237" y="540"/>
                      <a:pt x="131" y="463"/>
                    </a:cubicBezTo>
                    <a:cubicBezTo>
                      <a:pt x="24" y="386"/>
                      <a:pt x="0" y="236"/>
                      <a:pt x="78" y="130"/>
                    </a:cubicBezTo>
                    <a:cubicBezTo>
                      <a:pt x="155" y="23"/>
                      <a:pt x="304" y="0"/>
                      <a:pt x="411" y="77"/>
                    </a:cubicBezTo>
                    <a:cubicBezTo>
                      <a:pt x="517" y="155"/>
                      <a:pt x="541" y="304"/>
                      <a:pt x="464" y="4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63500" sx="102000" sy="102000" algn="ctr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7" name="Google Shape;1457;p288"/>
              <p:cNvSpPr/>
              <p:nvPr/>
            </p:nvSpPr>
            <p:spPr>
              <a:xfrm>
                <a:off x="3910179" y="2033807"/>
                <a:ext cx="1323643" cy="1396880"/>
              </a:xfrm>
              <a:custGeom>
                <a:avLst/>
                <a:gdLst/>
                <a:ahLst/>
                <a:cxnLst/>
                <a:rect l="l" t="t" r="r" b="b"/>
                <a:pathLst>
                  <a:path w="1790" h="1889" extrusionOk="0">
                    <a:moveTo>
                      <a:pt x="1668" y="1066"/>
                    </a:moveTo>
                    <a:cubicBezTo>
                      <a:pt x="1678" y="1029"/>
                      <a:pt x="1678" y="991"/>
                      <a:pt x="1678" y="954"/>
                    </a:cubicBezTo>
                    <a:cubicBezTo>
                      <a:pt x="1678" y="917"/>
                      <a:pt x="1678" y="880"/>
                      <a:pt x="1668" y="841"/>
                    </a:cubicBezTo>
                    <a:cubicBezTo>
                      <a:pt x="1790" y="664"/>
                      <a:pt x="1790" y="664"/>
                      <a:pt x="1790" y="664"/>
                    </a:cubicBezTo>
                    <a:cubicBezTo>
                      <a:pt x="1584" y="580"/>
                      <a:pt x="1584" y="580"/>
                      <a:pt x="1584" y="580"/>
                    </a:cubicBezTo>
                    <a:cubicBezTo>
                      <a:pt x="1556" y="523"/>
                      <a:pt x="1510" y="458"/>
                      <a:pt x="1464" y="412"/>
                    </a:cubicBezTo>
                    <a:cubicBezTo>
                      <a:pt x="1454" y="187"/>
                      <a:pt x="1454" y="187"/>
                      <a:pt x="1454" y="187"/>
                    </a:cubicBezTo>
                    <a:cubicBezTo>
                      <a:pt x="1240" y="243"/>
                      <a:pt x="1240" y="243"/>
                      <a:pt x="1240" y="243"/>
                    </a:cubicBezTo>
                    <a:cubicBezTo>
                      <a:pt x="1175" y="214"/>
                      <a:pt x="1109" y="187"/>
                      <a:pt x="1044" y="177"/>
                    </a:cubicBezTo>
                    <a:cubicBezTo>
                      <a:pt x="895" y="0"/>
                      <a:pt x="895" y="0"/>
                      <a:pt x="895" y="0"/>
                    </a:cubicBezTo>
                    <a:cubicBezTo>
                      <a:pt x="765" y="177"/>
                      <a:pt x="765" y="177"/>
                      <a:pt x="765" y="177"/>
                    </a:cubicBezTo>
                    <a:cubicBezTo>
                      <a:pt x="689" y="187"/>
                      <a:pt x="625" y="206"/>
                      <a:pt x="569" y="243"/>
                    </a:cubicBezTo>
                    <a:cubicBezTo>
                      <a:pt x="345" y="177"/>
                      <a:pt x="345" y="177"/>
                      <a:pt x="345" y="177"/>
                    </a:cubicBezTo>
                    <a:cubicBezTo>
                      <a:pt x="335" y="402"/>
                      <a:pt x="335" y="402"/>
                      <a:pt x="335" y="402"/>
                    </a:cubicBezTo>
                    <a:cubicBezTo>
                      <a:pt x="290" y="449"/>
                      <a:pt x="242" y="505"/>
                      <a:pt x="214" y="571"/>
                    </a:cubicBezTo>
                    <a:cubicBezTo>
                      <a:pt x="0" y="645"/>
                      <a:pt x="0" y="645"/>
                      <a:pt x="0" y="645"/>
                    </a:cubicBezTo>
                    <a:cubicBezTo>
                      <a:pt x="122" y="832"/>
                      <a:pt x="122" y="832"/>
                      <a:pt x="122" y="832"/>
                    </a:cubicBezTo>
                    <a:cubicBezTo>
                      <a:pt x="113" y="870"/>
                      <a:pt x="113" y="907"/>
                      <a:pt x="113" y="954"/>
                    </a:cubicBezTo>
                    <a:cubicBezTo>
                      <a:pt x="113" y="981"/>
                      <a:pt x="113" y="1010"/>
                      <a:pt x="122" y="1047"/>
                    </a:cubicBezTo>
                    <a:cubicBezTo>
                      <a:pt x="0" y="1226"/>
                      <a:pt x="0" y="1226"/>
                      <a:pt x="0" y="1226"/>
                    </a:cubicBezTo>
                    <a:cubicBezTo>
                      <a:pt x="195" y="1309"/>
                      <a:pt x="195" y="1309"/>
                      <a:pt x="195" y="1309"/>
                    </a:cubicBezTo>
                    <a:cubicBezTo>
                      <a:pt x="232" y="1375"/>
                      <a:pt x="271" y="1430"/>
                      <a:pt x="327" y="1488"/>
                    </a:cubicBezTo>
                    <a:cubicBezTo>
                      <a:pt x="335" y="1702"/>
                      <a:pt x="335" y="1702"/>
                      <a:pt x="335" y="1702"/>
                    </a:cubicBezTo>
                    <a:cubicBezTo>
                      <a:pt x="530" y="1647"/>
                      <a:pt x="530" y="1647"/>
                      <a:pt x="530" y="1647"/>
                    </a:cubicBezTo>
                    <a:cubicBezTo>
                      <a:pt x="606" y="1684"/>
                      <a:pt x="680" y="1711"/>
                      <a:pt x="755" y="1721"/>
                    </a:cubicBezTo>
                    <a:cubicBezTo>
                      <a:pt x="886" y="1889"/>
                      <a:pt x="886" y="1889"/>
                      <a:pt x="886" y="1889"/>
                    </a:cubicBezTo>
                    <a:cubicBezTo>
                      <a:pt x="1016" y="1729"/>
                      <a:pt x="1016" y="1729"/>
                      <a:pt x="1016" y="1729"/>
                    </a:cubicBezTo>
                    <a:cubicBezTo>
                      <a:pt x="1090" y="1711"/>
                      <a:pt x="1166" y="1692"/>
                      <a:pt x="1240" y="1655"/>
                    </a:cubicBezTo>
                    <a:cubicBezTo>
                      <a:pt x="1435" y="1711"/>
                      <a:pt x="1435" y="1711"/>
                      <a:pt x="1435" y="1711"/>
                    </a:cubicBezTo>
                    <a:cubicBezTo>
                      <a:pt x="1444" y="1506"/>
                      <a:pt x="1444" y="1506"/>
                      <a:pt x="1444" y="1506"/>
                    </a:cubicBezTo>
                    <a:cubicBezTo>
                      <a:pt x="1501" y="1449"/>
                      <a:pt x="1547" y="1385"/>
                      <a:pt x="1584" y="1319"/>
                    </a:cubicBezTo>
                    <a:cubicBezTo>
                      <a:pt x="1781" y="1244"/>
                      <a:pt x="1781" y="1244"/>
                      <a:pt x="1781" y="1244"/>
                    </a:cubicBezTo>
                    <a:cubicBezTo>
                      <a:pt x="1668" y="1066"/>
                      <a:pt x="1668" y="1066"/>
                      <a:pt x="1668" y="106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12800" sx="116000" sy="116000" algn="ctr" rotWithShape="0">
                  <a:srgbClr val="000000">
                    <a:alpha val="15294"/>
                  </a:srgbClr>
                </a:outerShdw>
              </a:effectLst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8" name="Google Shape;1458;p288"/>
              <p:cNvSpPr/>
              <p:nvPr/>
            </p:nvSpPr>
            <p:spPr>
              <a:xfrm>
                <a:off x="4432491" y="2254751"/>
                <a:ext cx="270442" cy="53653"/>
              </a:xfrm>
              <a:custGeom>
                <a:avLst/>
                <a:gdLst/>
                <a:ahLst/>
                <a:cxnLst/>
                <a:rect l="l" t="t" r="r" b="b"/>
                <a:pathLst>
                  <a:path w="947" h="188" extrusionOk="0">
                    <a:moveTo>
                      <a:pt x="490" y="0"/>
                    </a:moveTo>
                    <a:cubicBezTo>
                      <a:pt x="323" y="0"/>
                      <a:pt x="158" y="25"/>
                      <a:pt x="0" y="73"/>
                    </a:cubicBezTo>
                    <a:cubicBezTo>
                      <a:pt x="13" y="114"/>
                      <a:pt x="26" y="152"/>
                      <a:pt x="38" y="188"/>
                    </a:cubicBezTo>
                    <a:cubicBezTo>
                      <a:pt x="181" y="146"/>
                      <a:pt x="332" y="122"/>
                      <a:pt x="488" y="122"/>
                    </a:cubicBezTo>
                    <a:cubicBezTo>
                      <a:pt x="634" y="122"/>
                      <a:pt x="777" y="143"/>
                      <a:pt x="911" y="181"/>
                    </a:cubicBezTo>
                    <a:cubicBezTo>
                      <a:pt x="947" y="65"/>
                      <a:pt x="947" y="65"/>
                      <a:pt x="947" y="65"/>
                    </a:cubicBezTo>
                    <a:cubicBezTo>
                      <a:pt x="800" y="21"/>
                      <a:pt x="646" y="0"/>
                      <a:pt x="490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59" name="Google Shape;1459;p288"/>
              <p:cNvSpPr/>
              <p:nvPr/>
            </p:nvSpPr>
            <p:spPr>
              <a:xfrm>
                <a:off x="4717797" y="2279886"/>
                <a:ext cx="228872" cy="178723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26" extrusionOk="0">
                    <a:moveTo>
                      <a:pt x="40" y="0"/>
                    </a:moveTo>
                    <a:cubicBezTo>
                      <a:pt x="26" y="42"/>
                      <a:pt x="13" y="83"/>
                      <a:pt x="0" y="121"/>
                    </a:cubicBezTo>
                    <a:cubicBezTo>
                      <a:pt x="281" y="220"/>
                      <a:pt x="526" y="397"/>
                      <a:pt x="707" y="626"/>
                    </a:cubicBezTo>
                    <a:cubicBezTo>
                      <a:pt x="802" y="556"/>
                      <a:pt x="802" y="556"/>
                      <a:pt x="802" y="556"/>
                    </a:cubicBezTo>
                    <a:cubicBezTo>
                      <a:pt x="607" y="301"/>
                      <a:pt x="336" y="105"/>
                      <a:pt x="40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0" name="Google Shape;1460;p288"/>
              <p:cNvSpPr/>
              <p:nvPr/>
            </p:nvSpPr>
            <p:spPr>
              <a:xfrm>
                <a:off x="4191056" y="2282423"/>
                <a:ext cx="228631" cy="18126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635" extrusionOk="0">
                    <a:moveTo>
                      <a:pt x="763" y="0"/>
                    </a:moveTo>
                    <a:cubicBezTo>
                      <a:pt x="458" y="109"/>
                      <a:pt x="196" y="304"/>
                      <a:pt x="0" y="564"/>
                    </a:cubicBezTo>
                    <a:cubicBezTo>
                      <a:pt x="35" y="588"/>
                      <a:pt x="68" y="613"/>
                      <a:pt x="99" y="635"/>
                    </a:cubicBezTo>
                    <a:cubicBezTo>
                      <a:pt x="279" y="401"/>
                      <a:pt x="521" y="220"/>
                      <a:pt x="801" y="118"/>
                    </a:cubicBezTo>
                    <a:cubicBezTo>
                      <a:pt x="763" y="0"/>
                      <a:pt x="763" y="0"/>
                      <a:pt x="763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1" name="Google Shape;1461;p288"/>
              <p:cNvSpPr/>
              <p:nvPr/>
            </p:nvSpPr>
            <p:spPr>
              <a:xfrm>
                <a:off x="4935550" y="2459939"/>
                <a:ext cx="113712" cy="25666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99" extrusionOk="0">
                    <a:moveTo>
                      <a:pt x="97" y="0"/>
                    </a:moveTo>
                    <a:cubicBezTo>
                      <a:pt x="0" y="71"/>
                      <a:pt x="0" y="71"/>
                      <a:pt x="0" y="71"/>
                    </a:cubicBezTo>
                    <a:cubicBezTo>
                      <a:pt x="165" y="308"/>
                      <a:pt x="265" y="592"/>
                      <a:pt x="275" y="899"/>
                    </a:cubicBezTo>
                    <a:cubicBezTo>
                      <a:pt x="398" y="898"/>
                      <a:pt x="398" y="898"/>
                      <a:pt x="398" y="898"/>
                    </a:cubicBezTo>
                    <a:cubicBezTo>
                      <a:pt x="384" y="573"/>
                      <a:pt x="278" y="257"/>
                      <a:pt x="97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2" name="Google Shape;1462;p288"/>
              <p:cNvSpPr/>
              <p:nvPr/>
            </p:nvSpPr>
            <p:spPr>
              <a:xfrm>
                <a:off x="4094739" y="2461992"/>
                <a:ext cx="109965" cy="261860"/>
              </a:xfrm>
              <a:custGeom>
                <a:avLst/>
                <a:gdLst/>
                <a:ahLst/>
                <a:cxnLst/>
                <a:rect l="l" t="t" r="r" b="b"/>
                <a:pathLst>
                  <a:path w="385" h="917" extrusionOk="0">
                    <a:moveTo>
                      <a:pt x="281" y="0"/>
                    </a:moveTo>
                    <a:cubicBezTo>
                      <a:pt x="199" y="127"/>
                      <a:pt x="130" y="272"/>
                      <a:pt x="73" y="433"/>
                    </a:cubicBezTo>
                    <a:cubicBezTo>
                      <a:pt x="27" y="574"/>
                      <a:pt x="2" y="738"/>
                      <a:pt x="0" y="917"/>
                    </a:cubicBezTo>
                    <a:cubicBezTo>
                      <a:pt x="41" y="917"/>
                      <a:pt x="80" y="917"/>
                      <a:pt x="119" y="917"/>
                    </a:cubicBezTo>
                    <a:cubicBezTo>
                      <a:pt x="125" y="605"/>
                      <a:pt x="223" y="317"/>
                      <a:pt x="385" y="77"/>
                    </a:cubicBezTo>
                    <a:cubicBezTo>
                      <a:pt x="281" y="0"/>
                      <a:pt x="281" y="0"/>
                      <a:pt x="281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3" name="Google Shape;1463;p288"/>
              <p:cNvSpPr/>
              <p:nvPr/>
            </p:nvSpPr>
            <p:spPr>
              <a:xfrm>
                <a:off x="4938447" y="2741738"/>
                <a:ext cx="110811" cy="258478"/>
              </a:xfrm>
              <a:custGeom>
                <a:avLst/>
                <a:gdLst/>
                <a:ahLst/>
                <a:cxnLst/>
                <a:rect l="l" t="t" r="r" b="b"/>
                <a:pathLst>
                  <a:path w="388" h="905" extrusionOk="0">
                    <a:moveTo>
                      <a:pt x="388" y="0"/>
                    </a:moveTo>
                    <a:cubicBezTo>
                      <a:pt x="266" y="0"/>
                      <a:pt x="266" y="0"/>
                      <a:pt x="266" y="0"/>
                    </a:cubicBezTo>
                    <a:cubicBezTo>
                      <a:pt x="260" y="309"/>
                      <a:pt x="163" y="597"/>
                      <a:pt x="0" y="836"/>
                    </a:cubicBezTo>
                    <a:cubicBezTo>
                      <a:pt x="96" y="905"/>
                      <a:pt x="96" y="905"/>
                      <a:pt x="96" y="905"/>
                    </a:cubicBezTo>
                    <a:cubicBezTo>
                      <a:pt x="174" y="787"/>
                      <a:pt x="258" y="642"/>
                      <a:pt x="305" y="465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05" y="464"/>
                      <a:pt x="305" y="464"/>
                      <a:pt x="305" y="464"/>
                    </a:cubicBezTo>
                    <a:cubicBezTo>
                      <a:pt x="356" y="320"/>
                      <a:pt x="384" y="157"/>
                      <a:pt x="388" y="0"/>
                    </a:cubicBezTo>
                  </a:path>
                </a:pathLst>
              </a:custGeom>
              <a:solidFill>
                <a:srgbClr val="CFA15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4" name="Google Shape;1464;p288"/>
              <p:cNvSpPr/>
              <p:nvPr/>
            </p:nvSpPr>
            <p:spPr>
              <a:xfrm>
                <a:off x="4094742" y="2747174"/>
                <a:ext cx="113108" cy="259322"/>
              </a:xfrm>
              <a:custGeom>
                <a:avLst/>
                <a:gdLst/>
                <a:ahLst/>
                <a:cxnLst/>
                <a:rect l="l" t="t" r="r" b="b"/>
                <a:pathLst>
                  <a:path w="396" h="908" extrusionOk="0">
                    <a:moveTo>
                      <a:pt x="119" y="0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5" y="326"/>
                      <a:pt x="108" y="639"/>
                      <a:pt x="298" y="908"/>
                    </a:cubicBezTo>
                    <a:cubicBezTo>
                      <a:pt x="332" y="882"/>
                      <a:pt x="365" y="858"/>
                      <a:pt x="396" y="835"/>
                    </a:cubicBezTo>
                    <a:cubicBezTo>
                      <a:pt x="231" y="597"/>
                      <a:pt x="129" y="310"/>
                      <a:pt x="119" y="0"/>
                    </a:cubicBezTo>
                  </a:path>
                </a:pathLst>
              </a:custGeom>
              <a:solidFill>
                <a:srgbClr val="BD873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5" name="Google Shape;1465;p288"/>
              <p:cNvSpPr/>
              <p:nvPr/>
            </p:nvSpPr>
            <p:spPr>
              <a:xfrm>
                <a:off x="4720940" y="3001909"/>
                <a:ext cx="227785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28" extrusionOk="0">
                    <a:moveTo>
                      <a:pt x="708" y="0"/>
                    </a:moveTo>
                    <a:cubicBezTo>
                      <a:pt x="529" y="235"/>
                      <a:pt x="283" y="417"/>
                      <a:pt x="0" y="518"/>
                    </a:cubicBezTo>
                    <a:cubicBezTo>
                      <a:pt x="35" y="628"/>
                      <a:pt x="35" y="628"/>
                      <a:pt x="35" y="628"/>
                    </a:cubicBezTo>
                    <a:cubicBezTo>
                      <a:pt x="348" y="516"/>
                      <a:pt x="617" y="318"/>
                      <a:pt x="798" y="66"/>
                    </a:cubicBezTo>
                    <a:cubicBezTo>
                      <a:pt x="767" y="42"/>
                      <a:pt x="738" y="21"/>
                      <a:pt x="708" y="0"/>
                    </a:cubicBezTo>
                    <a:cubicBezTo>
                      <a:pt x="708" y="0"/>
                      <a:pt x="708" y="0"/>
                      <a:pt x="708" y="0"/>
                    </a:cubicBezTo>
                  </a:path>
                </a:pathLst>
              </a:custGeom>
              <a:solidFill>
                <a:srgbClr val="16447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6" name="Google Shape;1466;p288"/>
              <p:cNvSpPr/>
              <p:nvPr/>
            </p:nvSpPr>
            <p:spPr>
              <a:xfrm>
                <a:off x="4193596" y="3003842"/>
                <a:ext cx="231288" cy="179328"/>
              </a:xfrm>
              <a:custGeom>
                <a:avLst/>
                <a:gdLst/>
                <a:ahLst/>
                <a:cxnLst/>
                <a:rect l="l" t="t" r="r" b="b"/>
                <a:pathLst>
                  <a:path w="810" h="628" extrusionOk="0">
                    <a:moveTo>
                      <a:pt x="98" y="0"/>
                    </a:moveTo>
                    <a:cubicBezTo>
                      <a:pt x="98" y="0"/>
                      <a:pt x="98" y="0"/>
                      <a:pt x="98" y="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200" y="329"/>
                      <a:pt x="467" y="520"/>
                      <a:pt x="773" y="628"/>
                    </a:cubicBezTo>
                    <a:cubicBezTo>
                      <a:pt x="786" y="587"/>
                      <a:pt x="799" y="550"/>
                      <a:pt x="810" y="514"/>
                    </a:cubicBezTo>
                    <a:cubicBezTo>
                      <a:pt x="526" y="414"/>
                      <a:pt x="280" y="234"/>
                      <a:pt x="98" y="0"/>
                    </a:cubicBezTo>
                  </a:path>
                </a:pathLst>
              </a:custGeom>
              <a:solidFill>
                <a:srgbClr val="1B5295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467" name="Google Shape;1467;p288"/>
              <p:cNvSpPr/>
              <p:nvPr/>
            </p:nvSpPr>
            <p:spPr>
              <a:xfrm>
                <a:off x="4437686" y="3157542"/>
                <a:ext cx="269837" cy="52203"/>
              </a:xfrm>
              <a:custGeom>
                <a:avLst/>
                <a:gdLst/>
                <a:ahLst/>
                <a:cxnLst/>
                <a:rect l="l" t="t" r="r" b="b"/>
                <a:pathLst>
                  <a:path w="945" h="183" extrusionOk="0">
                    <a:moveTo>
                      <a:pt x="908" y="0"/>
                    </a:moveTo>
                    <a:cubicBezTo>
                      <a:pt x="768" y="41"/>
                      <a:pt x="621" y="63"/>
                      <a:pt x="469" y="63"/>
                    </a:cubicBezTo>
                    <a:cubicBezTo>
                      <a:pt x="319" y="63"/>
                      <a:pt x="175" y="4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59" y="162"/>
                      <a:pt x="317" y="183"/>
                      <a:pt x="472" y="183"/>
                    </a:cubicBezTo>
                    <a:cubicBezTo>
                      <a:pt x="635" y="183"/>
                      <a:pt x="795" y="159"/>
                      <a:pt x="945" y="113"/>
                    </a:cubicBezTo>
                    <a:cubicBezTo>
                      <a:pt x="933" y="74"/>
                      <a:pt x="920" y="36"/>
                      <a:pt x="908" y="0"/>
                    </a:cubicBezTo>
                    <a:cubicBezTo>
                      <a:pt x="908" y="0"/>
                      <a:pt x="908" y="0"/>
                      <a:pt x="908" y="0"/>
                    </a:cubicBezTo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50"/>
                  <a:buFont typeface="Arial"/>
                  <a:buNone/>
                </a:pPr>
                <a:endParaRPr sz="1350" b="0" i="0" u="none" strike="noStrike" cap="none">
                  <a:solidFill>
                    <a:srgbClr val="000000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468" name="Google Shape;1468;p288"/>
          <p:cNvSpPr txBox="1">
            <a:spLocks noGrp="1"/>
          </p:cNvSpPr>
          <p:nvPr>
            <p:ph type="body" idx="1"/>
          </p:nvPr>
        </p:nvSpPr>
        <p:spPr>
          <a:xfrm>
            <a:off x="562709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9" name="Google Shape;1469;p288"/>
          <p:cNvSpPr txBox="1">
            <a:spLocks noGrp="1"/>
          </p:cNvSpPr>
          <p:nvPr>
            <p:ph type="body" idx="2"/>
          </p:nvPr>
        </p:nvSpPr>
        <p:spPr>
          <a:xfrm>
            <a:off x="562709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0" name="Google Shape;1470;p288"/>
          <p:cNvSpPr txBox="1">
            <a:spLocks noGrp="1"/>
          </p:cNvSpPr>
          <p:nvPr>
            <p:ph type="body" idx="3"/>
          </p:nvPr>
        </p:nvSpPr>
        <p:spPr>
          <a:xfrm>
            <a:off x="562709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1" name="Google Shape;1471;p288"/>
          <p:cNvSpPr txBox="1">
            <a:spLocks noGrp="1"/>
          </p:cNvSpPr>
          <p:nvPr>
            <p:ph type="body" idx="4"/>
          </p:nvPr>
        </p:nvSpPr>
        <p:spPr>
          <a:xfrm>
            <a:off x="562709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2" name="Google Shape;1472;p288"/>
          <p:cNvSpPr txBox="1">
            <a:spLocks noGrp="1"/>
          </p:cNvSpPr>
          <p:nvPr>
            <p:ph type="body" idx="5"/>
          </p:nvPr>
        </p:nvSpPr>
        <p:spPr>
          <a:xfrm>
            <a:off x="562709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3" name="Google Shape;1473;p288"/>
          <p:cNvSpPr txBox="1">
            <a:spLocks noGrp="1"/>
          </p:cNvSpPr>
          <p:nvPr>
            <p:ph type="body" idx="6"/>
          </p:nvPr>
        </p:nvSpPr>
        <p:spPr>
          <a:xfrm>
            <a:off x="6420898" y="121959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4" name="Google Shape;1474;p288"/>
          <p:cNvSpPr txBox="1">
            <a:spLocks noGrp="1"/>
          </p:cNvSpPr>
          <p:nvPr>
            <p:ph type="body" idx="7"/>
          </p:nvPr>
        </p:nvSpPr>
        <p:spPr>
          <a:xfrm>
            <a:off x="6420898" y="193808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5" name="Google Shape;1475;p288"/>
          <p:cNvSpPr txBox="1">
            <a:spLocks noGrp="1"/>
          </p:cNvSpPr>
          <p:nvPr>
            <p:ph type="body" idx="8"/>
          </p:nvPr>
        </p:nvSpPr>
        <p:spPr>
          <a:xfrm>
            <a:off x="6420898" y="337506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6" name="Google Shape;1476;p288"/>
          <p:cNvSpPr txBox="1">
            <a:spLocks noGrp="1"/>
          </p:cNvSpPr>
          <p:nvPr>
            <p:ph type="body" idx="9"/>
          </p:nvPr>
        </p:nvSpPr>
        <p:spPr>
          <a:xfrm>
            <a:off x="6420898" y="409355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7" name="Google Shape;1477;p288"/>
          <p:cNvSpPr txBox="1">
            <a:spLocks noGrp="1"/>
          </p:cNvSpPr>
          <p:nvPr>
            <p:ph type="body" idx="13"/>
          </p:nvPr>
        </p:nvSpPr>
        <p:spPr>
          <a:xfrm>
            <a:off x="6420898" y="2656573"/>
            <a:ext cx="2158088" cy="320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1_Section title and description 22"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9" name="Google Shape;1479;p28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480" name="Google Shape;1480;p289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1" name="Google Shape;1481;p289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0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29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84" name="Google Shape;1484;p29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5" name="Google Shape;1485;p290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86" name="Google Shape;1486;p290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87" name="Google Shape;1487;p290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l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88" name="Google Shape;1488;p290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1"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291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1" name="Google Shape;1491;p29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2" name="Google Shape;1492;p291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493" name="Google Shape;1493;p291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rgbClr val="50AFE6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494" name="Google Shape;1494;p291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rgbClr val="50AFE6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rgbClr val="50AF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495" name="Google Shape;1495;p291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Objectives 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220"/>
          <p:cNvPicPr preferRelativeResize="0"/>
          <p:nvPr/>
        </p:nvPicPr>
        <p:blipFill rotWithShape="1">
          <a:blip r:embed="rId2">
            <a:alphaModFix/>
          </a:blip>
          <a:srcRect l="16975" t="14937" r="19507" b="5408"/>
          <a:stretch/>
        </p:blipFill>
        <p:spPr>
          <a:xfrm>
            <a:off x="6412523" y="0"/>
            <a:ext cx="27314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220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220"/>
          <p:cNvSpPr txBox="1">
            <a:spLocks noGrp="1"/>
          </p:cNvSpPr>
          <p:nvPr>
            <p:ph type="body" idx="1"/>
          </p:nvPr>
        </p:nvSpPr>
        <p:spPr>
          <a:xfrm>
            <a:off x="135732" y="756211"/>
            <a:ext cx="4436269" cy="343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1" i="1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sz="15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220"/>
          <p:cNvSpPr txBox="1">
            <a:spLocks noGrp="1"/>
          </p:cNvSpPr>
          <p:nvPr>
            <p:ph type="body" idx="2"/>
          </p:nvPr>
        </p:nvSpPr>
        <p:spPr>
          <a:xfrm>
            <a:off x="135732" y="1194361"/>
            <a:ext cx="4265186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220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20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2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292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8" name="Google Shape;1498;p29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9" name="Google Shape;1499;p292"/>
          <p:cNvGrpSpPr/>
          <p:nvPr/>
        </p:nvGrpSpPr>
        <p:grpSpPr>
          <a:xfrm>
            <a:off x="2263140" y="1653932"/>
            <a:ext cx="4747260" cy="830997"/>
            <a:chOff x="2263140" y="1779657"/>
            <a:chExt cx="4747260" cy="830997"/>
          </a:xfrm>
        </p:grpSpPr>
        <p:cxnSp>
          <p:nvCxnSpPr>
            <p:cNvPr id="1500" name="Google Shape;1500;p292"/>
            <p:cNvCxnSpPr/>
            <p:nvPr/>
          </p:nvCxnSpPr>
          <p:spPr>
            <a:xfrm>
              <a:off x="2263140" y="2042160"/>
              <a:ext cx="474726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1" name="Google Shape;1501;p292"/>
            <p:cNvSpPr txBox="1"/>
            <p:nvPr/>
          </p:nvSpPr>
          <p:spPr>
            <a:xfrm>
              <a:off x="4385310" y="1779657"/>
              <a:ext cx="502920" cy="83099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800"/>
                <a:buFont typeface="Arial"/>
                <a:buNone/>
              </a:pPr>
              <a:r>
                <a:rPr lang="en-US" sz="4800" b="1" i="1" u="none" strike="noStrike" cap="none">
                  <a:solidFill>
                    <a:schemeClr val="accent2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4800" b="0" i="0" u="none" strike="noStrike" cap="none">
                <a:solidFill>
                  <a:schemeClr val="accent2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02" name="Google Shape;1502;p292"/>
          <p:cNvSpPr txBox="1">
            <a:spLocks noGrp="1"/>
          </p:cNvSpPr>
          <p:nvPr>
            <p:ph type="body" idx="1"/>
          </p:nvPr>
        </p:nvSpPr>
        <p:spPr>
          <a:xfrm>
            <a:off x="571500" y="2107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accent3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3"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p293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5" name="Google Shape;1505;p29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06" name="Google Shape;1506;p293"/>
          <p:cNvGrpSpPr/>
          <p:nvPr/>
        </p:nvGrpSpPr>
        <p:grpSpPr>
          <a:xfrm>
            <a:off x="1403060" y="1183590"/>
            <a:ext cx="6337881" cy="1569620"/>
            <a:chOff x="1492092" y="1002130"/>
            <a:chExt cx="6337881" cy="1569620"/>
          </a:xfrm>
        </p:grpSpPr>
        <p:cxnSp>
          <p:nvCxnSpPr>
            <p:cNvPr id="1507" name="Google Shape;1507;p293"/>
            <p:cNvCxnSpPr/>
            <p:nvPr/>
          </p:nvCxnSpPr>
          <p:spPr>
            <a:xfrm>
              <a:off x="1492092" y="1449493"/>
              <a:ext cx="6337881" cy="0"/>
            </a:xfrm>
            <a:prstGeom prst="straightConnector1">
              <a:avLst/>
            </a:prstGeom>
            <a:noFill/>
            <a:ln w="12700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08" name="Google Shape;1508;p293"/>
            <p:cNvSpPr txBox="1"/>
            <p:nvPr/>
          </p:nvSpPr>
          <p:spPr>
            <a:xfrm>
              <a:off x="4302597" y="1002130"/>
              <a:ext cx="716871" cy="156962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00"/>
                <a:buFont typeface="Arial"/>
                <a:buNone/>
              </a:pPr>
              <a:r>
                <a:rPr lang="en-US" sz="9600" b="0" i="0" u="none" strike="noStrike" cap="none">
                  <a:solidFill>
                    <a:schemeClr val="accent4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“</a:t>
              </a:r>
              <a:endParaRPr sz="9600" b="0" i="0" u="none" strike="noStrike" cap="none">
                <a:solidFill>
                  <a:schemeClr val="accent4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09" name="Google Shape;1509;p293"/>
          <p:cNvGrpSpPr/>
          <p:nvPr/>
        </p:nvGrpSpPr>
        <p:grpSpPr>
          <a:xfrm>
            <a:off x="1492092" y="3662045"/>
            <a:ext cx="6159817" cy="71120"/>
            <a:chOff x="2145983" y="2931954"/>
            <a:chExt cx="6159817" cy="71120"/>
          </a:xfrm>
        </p:grpSpPr>
        <p:sp>
          <p:nvSpPr>
            <p:cNvPr id="1510" name="Google Shape;1510;p293"/>
            <p:cNvSpPr/>
            <p:nvPr/>
          </p:nvSpPr>
          <p:spPr>
            <a:xfrm>
              <a:off x="2145983" y="2931954"/>
              <a:ext cx="6159817" cy="7112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11" name="Google Shape;1511;p293"/>
            <p:cNvSpPr/>
            <p:nvPr/>
          </p:nvSpPr>
          <p:spPr>
            <a:xfrm>
              <a:off x="3869954" y="2931954"/>
              <a:ext cx="2711874" cy="71120"/>
            </a:xfrm>
            <a:prstGeom prst="roundRect">
              <a:avLst>
                <a:gd name="adj" fmla="val 50000"/>
              </a:avLst>
            </a:prstGeom>
            <a:solidFill>
              <a:srgbClr val="50AFE6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12" name="Google Shape;1512;p293"/>
          <p:cNvSpPr txBox="1">
            <a:spLocks noGrp="1"/>
          </p:cNvSpPr>
          <p:nvPr>
            <p:ph type="body" idx="1"/>
          </p:nvPr>
        </p:nvSpPr>
        <p:spPr>
          <a:xfrm>
            <a:off x="571500" y="2030343"/>
            <a:ext cx="8001000" cy="132339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4"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4" name="Google Shape;1514;p294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15" name="Google Shape;1515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6" name="Google Shape;1516;p294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17" name="Google Shape;1517;p294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18" name="Google Shape;1518;p294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19" name="Google Shape;1519;p294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20" name="Google Shape;1520;p294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21" name="Google Shape;1521;p294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22" name="Google Shape;1522;p294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23" name="Google Shape;1523;p294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5"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5" name="Google Shape;1525;p295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26" name="Google Shape;1526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7" name="Google Shape;1527;p295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28" name="Google Shape;1528;p295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9" name="Google Shape;1529;p295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30" name="Google Shape;1530;p295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99ED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31" name="Google Shape;1531;p295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32" name="Google Shape;1532;p295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33" name="Google Shape;1533;p295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34" name="Google Shape;1534;p295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6"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6" name="Google Shape;1536;p296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37" name="Google Shape;1537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38" name="Google Shape;1538;p296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39" name="Google Shape;1539;p296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0" name="Google Shape;1540;p296"/>
          <p:cNvGrpSpPr/>
          <p:nvPr/>
        </p:nvGrpSpPr>
        <p:grpSpPr>
          <a:xfrm>
            <a:off x="904073" y="1547578"/>
            <a:ext cx="7494347" cy="2133815"/>
            <a:chOff x="822793" y="1506938"/>
            <a:chExt cx="7494347" cy="2133815"/>
          </a:xfrm>
        </p:grpSpPr>
        <p:sp>
          <p:nvSpPr>
            <p:cNvPr id="1541" name="Google Shape;1541;p296"/>
            <p:cNvSpPr/>
            <p:nvPr/>
          </p:nvSpPr>
          <p:spPr>
            <a:xfrm rot="-60000">
              <a:off x="949529" y="1680211"/>
              <a:ext cx="7351622" cy="1896534"/>
            </a:xfrm>
            <a:custGeom>
              <a:avLst/>
              <a:gdLst/>
              <a:ahLst/>
              <a:cxnLst/>
              <a:rect l="l" t="t" r="r" b="b"/>
              <a:pathLst>
                <a:path w="4244340" h="1363980" extrusionOk="0">
                  <a:moveTo>
                    <a:pt x="0" y="0"/>
                  </a:moveTo>
                  <a:lnTo>
                    <a:pt x="4244340" y="0"/>
                  </a:lnTo>
                  <a:lnTo>
                    <a:pt x="4008120" y="1363980"/>
                  </a:lnTo>
                  <a:lnTo>
                    <a:pt x="213360" y="13639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873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grpSp>
          <p:nvGrpSpPr>
            <p:cNvPr id="1542" name="Google Shape;1542;p296"/>
            <p:cNvGrpSpPr/>
            <p:nvPr/>
          </p:nvGrpSpPr>
          <p:grpSpPr>
            <a:xfrm>
              <a:off x="822793" y="1506938"/>
              <a:ext cx="7391734" cy="1999241"/>
              <a:chOff x="1565910" y="1469735"/>
              <a:chExt cx="6079542" cy="2048377"/>
            </a:xfrm>
          </p:grpSpPr>
          <p:sp>
            <p:nvSpPr>
              <p:cNvPr id="1543" name="Google Shape;1543;p296"/>
              <p:cNvSpPr/>
              <p:nvPr/>
            </p:nvSpPr>
            <p:spPr>
              <a:xfrm rot="-60000">
                <a:off x="1582406" y="1522350"/>
                <a:ext cx="6046550" cy="1943146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544" name="Google Shape;1544;p296"/>
              <p:cNvSpPr/>
              <p:nvPr/>
            </p:nvSpPr>
            <p:spPr>
              <a:xfrm rot="60000">
                <a:off x="1629759" y="1537568"/>
                <a:ext cx="5951844" cy="1912711"/>
              </a:xfrm>
              <a:custGeom>
                <a:avLst/>
                <a:gdLst/>
                <a:ahLst/>
                <a:cxnLst/>
                <a:rect l="l" t="t" r="r" b="b"/>
                <a:pathLst>
                  <a:path w="4244340" h="1363980" extrusionOk="0">
                    <a:moveTo>
                      <a:pt x="0" y="0"/>
                    </a:moveTo>
                    <a:lnTo>
                      <a:pt x="4244340" y="0"/>
                    </a:lnTo>
                    <a:lnTo>
                      <a:pt x="4008120" y="1363980"/>
                    </a:lnTo>
                    <a:lnTo>
                      <a:pt x="213360" y="136398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rgbClr val="D8D8D8"/>
                </a:solidFill>
                <a:prstDash val="dash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545" name="Google Shape;1545;p296"/>
          <p:cNvSpPr txBox="1">
            <a:spLocks noGrp="1"/>
          </p:cNvSpPr>
          <p:nvPr>
            <p:ph type="body" idx="1"/>
          </p:nvPr>
        </p:nvSpPr>
        <p:spPr>
          <a:xfrm>
            <a:off x="1644519" y="2152045"/>
            <a:ext cx="6017522" cy="818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00" b="1" i="1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7"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297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48" name="Google Shape;1548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9" name="Google Shape;1549;p297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50" name="Google Shape;1550;p297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51" name="Google Shape;1551;p297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2" name="Google Shape;1552;p297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53" name="Google Shape;1553;p297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54" name="Google Shape;1554;p297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55" name="Google Shape;1555;p297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6" name="Google Shape;1556;p297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7" name="Google Shape;1557;p297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58" name="Google Shape;1558;p297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59" name="Google Shape;1559;p297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60" name="Google Shape;1560;p297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1" name="Google Shape;1561;p297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2" name="Google Shape;1562;p297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63" name="Google Shape;1563;p297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64" name="Google Shape;1564;p297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8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6" name="Google Shape;1566;p298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67" name="Google Shape;1567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8" name="Google Shape;1568;p298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69" name="Google Shape;1569;p298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70" name="Google Shape;1570;p298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7F6E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1" name="Google Shape;1571;p298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50AFE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72" name="Google Shape;1572;p298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73" name="Google Shape;1573;p298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74" name="Google Shape;1574;p298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5" name="Google Shape;1575;p298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6" name="Google Shape;1576;p298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77" name="Google Shape;1577;p298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7F6E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78" name="Google Shape;1578;p298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79" name="Google Shape;1579;p298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0" name="Google Shape;1580;p298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1" name="Google Shape;1581;p298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82" name="Google Shape;1582;p298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583" name="Google Shape;1583;p298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49">
    <p:spTree>
      <p:nvGrpSpPr>
        <p:cNvPr id="1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5" name="Google Shape;1585;p299"/>
          <p:cNvGrpSpPr/>
          <p:nvPr/>
        </p:nvGrpSpPr>
        <p:grpSpPr>
          <a:xfrm>
            <a:off x="444" y="0"/>
            <a:ext cx="9143556" cy="5143500"/>
            <a:chOff x="444" y="317809"/>
            <a:chExt cx="9143556" cy="5143500"/>
          </a:xfrm>
        </p:grpSpPr>
        <p:pic>
          <p:nvPicPr>
            <p:cNvPr id="1586" name="Google Shape;1586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444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7" name="Google Shape;1587;p299" descr="Surface chart&#10;&#10;Description automatically generated with low confidence"/>
            <p:cNvPicPr preferRelativeResize="0"/>
            <p:nvPr/>
          </p:nvPicPr>
          <p:blipFill rotWithShape="1">
            <a:blip r:embed="rId2">
              <a:alphaModFix amt="50000"/>
            </a:blip>
            <a:srcRect/>
            <a:stretch/>
          </p:blipFill>
          <p:spPr>
            <a:xfrm>
              <a:off x="889" y="317809"/>
              <a:ext cx="914311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88" name="Google Shape;1588;p299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9" name="Google Shape;1589;p299"/>
          <p:cNvSpPr/>
          <p:nvPr/>
        </p:nvSpPr>
        <p:spPr>
          <a:xfrm>
            <a:off x="1893911" y="1825943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D0607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0" name="Google Shape;1590;p299"/>
          <p:cNvSpPr/>
          <p:nvPr/>
        </p:nvSpPr>
        <p:spPr>
          <a:xfrm>
            <a:off x="2222565" y="2127950"/>
            <a:ext cx="5027524" cy="1212468"/>
          </a:xfrm>
          <a:prstGeom prst="roundRect">
            <a:avLst>
              <a:gd name="adj" fmla="val 16667"/>
            </a:avLst>
          </a:prstGeom>
          <a:noFill/>
          <a:ln w="25400" cap="flat" cmpd="sng">
            <a:solidFill>
              <a:srgbClr val="8AC8E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591" name="Google Shape;1591;p299"/>
          <p:cNvSpPr/>
          <p:nvPr/>
        </p:nvSpPr>
        <p:spPr>
          <a:xfrm>
            <a:off x="2058238" y="1976946"/>
            <a:ext cx="5027524" cy="1212468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grpSp>
        <p:nvGrpSpPr>
          <p:cNvPr id="1592" name="Google Shape;1592;p299"/>
          <p:cNvGrpSpPr/>
          <p:nvPr/>
        </p:nvGrpSpPr>
        <p:grpSpPr>
          <a:xfrm>
            <a:off x="1985011" y="1602036"/>
            <a:ext cx="502919" cy="45719"/>
            <a:chOff x="1985011" y="1602036"/>
            <a:chExt cx="502919" cy="45719"/>
          </a:xfrm>
        </p:grpSpPr>
        <p:sp>
          <p:nvSpPr>
            <p:cNvPr id="1593" name="Google Shape;1593;p299"/>
            <p:cNvSpPr/>
            <p:nvPr/>
          </p:nvSpPr>
          <p:spPr>
            <a:xfrm>
              <a:off x="19850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4" name="Google Shape;1594;p299"/>
            <p:cNvSpPr/>
            <p:nvPr/>
          </p:nvSpPr>
          <p:spPr>
            <a:xfrm>
              <a:off x="21374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5" name="Google Shape;1595;p299"/>
            <p:cNvSpPr/>
            <p:nvPr/>
          </p:nvSpPr>
          <p:spPr>
            <a:xfrm>
              <a:off x="22898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6" name="Google Shape;1596;p299"/>
            <p:cNvSpPr/>
            <p:nvPr/>
          </p:nvSpPr>
          <p:spPr>
            <a:xfrm>
              <a:off x="2442211" y="1602036"/>
              <a:ext cx="45719" cy="45719"/>
            </a:xfrm>
            <a:prstGeom prst="ellipse">
              <a:avLst/>
            </a:prstGeom>
            <a:solidFill>
              <a:srgbClr val="D0607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grpSp>
        <p:nvGrpSpPr>
          <p:cNvPr id="1597" name="Google Shape;1597;p299"/>
          <p:cNvGrpSpPr/>
          <p:nvPr/>
        </p:nvGrpSpPr>
        <p:grpSpPr>
          <a:xfrm>
            <a:off x="6656071" y="3518606"/>
            <a:ext cx="502919" cy="45719"/>
            <a:chOff x="6656071" y="3518606"/>
            <a:chExt cx="502919" cy="45719"/>
          </a:xfrm>
        </p:grpSpPr>
        <p:sp>
          <p:nvSpPr>
            <p:cNvPr id="1598" name="Google Shape;1598;p299"/>
            <p:cNvSpPr/>
            <p:nvPr/>
          </p:nvSpPr>
          <p:spPr>
            <a:xfrm>
              <a:off x="66560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599" name="Google Shape;1599;p299"/>
            <p:cNvSpPr/>
            <p:nvPr/>
          </p:nvSpPr>
          <p:spPr>
            <a:xfrm>
              <a:off x="68084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0" name="Google Shape;1600;p299"/>
            <p:cNvSpPr/>
            <p:nvPr/>
          </p:nvSpPr>
          <p:spPr>
            <a:xfrm>
              <a:off x="69608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sp>
          <p:nvSpPr>
            <p:cNvPr id="1601" name="Google Shape;1601;p299"/>
            <p:cNvSpPr/>
            <p:nvPr/>
          </p:nvSpPr>
          <p:spPr>
            <a:xfrm>
              <a:off x="7113271" y="3518606"/>
              <a:ext cx="45719" cy="45719"/>
            </a:xfrm>
            <a:prstGeom prst="ellipse">
              <a:avLst/>
            </a:prstGeom>
            <a:solidFill>
              <a:srgbClr val="50AFE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</p:grpSp>
      <p:sp>
        <p:nvSpPr>
          <p:cNvPr id="1602" name="Google Shape;1602;p299"/>
          <p:cNvSpPr txBox="1">
            <a:spLocks noGrp="1"/>
          </p:cNvSpPr>
          <p:nvPr>
            <p:ph type="body" idx="1"/>
          </p:nvPr>
        </p:nvSpPr>
        <p:spPr>
          <a:xfrm>
            <a:off x="2487929" y="2263351"/>
            <a:ext cx="4168142" cy="61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Dqr8bN/Fa0Y=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" name="Google Shape;1604;p300" descr="Background pattern&#10;&#10;Description automatically generated"/>
          <p:cNvSpPr/>
          <p:nvPr/>
        </p:nvSpPr>
        <p:spPr>
          <a:xfrm>
            <a:off x="0" y="0"/>
            <a:ext cx="9144001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5" name="Google Shape;1605;p30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6" name="Google Shape;1606;p300"/>
          <p:cNvSpPr/>
          <p:nvPr/>
        </p:nvSpPr>
        <p:spPr>
          <a:xfrm>
            <a:off x="1736279" y="1782808"/>
            <a:ext cx="1577884" cy="15778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rPr>
              <a:t>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7" name="Google Shape;1607;p300"/>
          <p:cNvSpPr txBox="1">
            <a:spLocks noGrp="1"/>
          </p:cNvSpPr>
          <p:nvPr>
            <p:ph type="body" idx="1"/>
          </p:nvPr>
        </p:nvSpPr>
        <p:spPr>
          <a:xfrm>
            <a:off x="3470049" y="1800874"/>
            <a:ext cx="3789638" cy="6165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1" i="1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08" name="Google Shape;1608;p300"/>
          <p:cNvSpPr txBox="1">
            <a:spLocks noGrp="1"/>
          </p:cNvSpPr>
          <p:nvPr>
            <p:ph type="body" idx="2"/>
          </p:nvPr>
        </p:nvSpPr>
        <p:spPr>
          <a:xfrm>
            <a:off x="3470049" y="2287467"/>
            <a:ext cx="3789638" cy="109129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b/tRW8R9teg=">
    <p:spTree>
      <p:nvGrpSpPr>
        <p:cNvPr id="1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p301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11" name="Google Shape;1611;p301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2" name="Google Shape;1612;p301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3" name="Google Shape;1613;p301" descr="Shape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4" name="Google Shape;1614;p301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15" name="Google Shape;1615;p301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16" name="Google Shape;1616;p301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17" name="Google Shape;1617;p301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ontents 2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1"/>
          <p:cNvSpPr/>
          <p:nvPr/>
        </p:nvSpPr>
        <p:spPr>
          <a:xfrm>
            <a:off x="0" y="0"/>
            <a:ext cx="9143990" cy="5143494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" name="Google Shape;64;p221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21"/>
          <p:cNvSpPr>
            <a:spLocks noGrp="1"/>
          </p:cNvSpPr>
          <p:nvPr>
            <p:ph type="pic" idx="2"/>
          </p:nvPr>
        </p:nvSpPr>
        <p:spPr>
          <a:xfrm>
            <a:off x="4983850" y="776920"/>
            <a:ext cx="4160150" cy="405050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221"/>
          <p:cNvSpPr txBox="1">
            <a:spLocks noGrp="1"/>
          </p:cNvSpPr>
          <p:nvPr>
            <p:ph type="body" idx="1"/>
          </p:nvPr>
        </p:nvSpPr>
        <p:spPr>
          <a:xfrm>
            <a:off x="135731" y="782881"/>
            <a:ext cx="4436267" cy="2912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221"/>
          <p:cNvSpPr txBox="1">
            <a:spLocks noGrp="1"/>
          </p:cNvSpPr>
          <p:nvPr>
            <p:ph type="title"/>
          </p:nvPr>
        </p:nvSpPr>
        <p:spPr>
          <a:xfrm>
            <a:off x="135731" y="202405"/>
            <a:ext cx="78867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7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221"/>
          <p:cNvSpPr/>
          <p:nvPr/>
        </p:nvSpPr>
        <p:spPr>
          <a:xfrm>
            <a:off x="0" y="202405"/>
            <a:ext cx="135731" cy="344091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P9PaqNllEhs="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p302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20" name="Google Shape;1620;p302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1" name="Google Shape;1621;p302"/>
          <p:cNvPicPr preferRelativeResize="0"/>
          <p:nvPr/>
        </p:nvPicPr>
        <p:blipFill rotWithShape="1">
          <a:blip r:embed="rId2">
            <a:alphaModFix/>
          </a:blip>
          <a:srcRect l="6267" r="24763"/>
          <a:stretch/>
        </p:blipFill>
        <p:spPr>
          <a:xfrm>
            <a:off x="0" y="1166968"/>
            <a:ext cx="4113765" cy="3976529"/>
          </a:xfrm>
          <a:prstGeom prst="rect">
            <a:avLst/>
          </a:prstGeom>
          <a:noFill/>
          <a:ln>
            <a:noFill/>
          </a:ln>
        </p:spPr>
      </p:pic>
      <p:sp>
        <p:nvSpPr>
          <p:cNvPr id="1622" name="Google Shape;1622;p302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3" name="Google Shape;1623;p302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4" name="Google Shape;1624;p302"/>
          <p:cNvGrpSpPr/>
          <p:nvPr/>
        </p:nvGrpSpPr>
        <p:grpSpPr>
          <a:xfrm>
            <a:off x="724005" y="301093"/>
            <a:ext cx="2665754" cy="542340"/>
            <a:chOff x="5567543" y="349969"/>
            <a:chExt cx="2665754" cy="542340"/>
          </a:xfrm>
        </p:grpSpPr>
        <p:sp>
          <p:nvSpPr>
            <p:cNvPr id="1625" name="Google Shape;1625;p302"/>
            <p:cNvSpPr txBox="1"/>
            <p:nvPr/>
          </p:nvSpPr>
          <p:spPr>
            <a:xfrm>
              <a:off x="5567543" y="349969"/>
              <a:ext cx="2665754" cy="52318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700"/>
                <a:buFont typeface="Arial"/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rPr>
                <a:t>Think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26" name="Google Shape;1626;p302"/>
            <p:cNvCxnSpPr/>
            <p:nvPr/>
          </p:nvCxnSpPr>
          <p:spPr>
            <a:xfrm>
              <a:off x="6426067" y="892309"/>
              <a:ext cx="948706" cy="0"/>
            </a:xfrm>
            <a:prstGeom prst="straightConnector1">
              <a:avLst/>
            </a:prstGeom>
            <a:noFill/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27" name="Google Shape;1627;p302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t4UbIAoRKqE="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303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0" name="Google Shape;1630;p303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1" name="Google Shape;1631;p303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32" name="Google Shape;1632;p303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33" name="Google Shape;1633;p303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4" name="Google Shape;1634;p303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sp>
        <p:nvSpPr>
          <p:cNvPr id="1635" name="Google Shape;1635;p303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E2GzZ40GySk="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304"/>
          <p:cNvSpPr/>
          <p:nvPr/>
        </p:nvSpPr>
        <p:spPr>
          <a:xfrm>
            <a:off x="-1" y="1"/>
            <a:ext cx="9144001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38" name="Google Shape;1638;p304"/>
          <p:cNvSpPr/>
          <p:nvPr/>
        </p:nvSpPr>
        <p:spPr>
          <a:xfrm>
            <a:off x="0" y="0"/>
            <a:ext cx="4113765" cy="116696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9" name="Google Shape;1639;p304"/>
          <p:cNvSpPr/>
          <p:nvPr/>
        </p:nvSpPr>
        <p:spPr>
          <a:xfrm>
            <a:off x="4113765" y="0"/>
            <a:ext cx="5030235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0" name="Google Shape;1640;p304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1" name="Google Shape;1641;p304"/>
          <p:cNvSpPr txBox="1">
            <a:spLocks noGrp="1"/>
          </p:cNvSpPr>
          <p:nvPr>
            <p:ph type="body" idx="1"/>
          </p:nvPr>
        </p:nvSpPr>
        <p:spPr>
          <a:xfrm>
            <a:off x="4480014" y="895714"/>
            <a:ext cx="4318646" cy="3392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2" name="Google Shape;1642;p304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43" name="Google Shape;1643;p304"/>
          <p:cNvCxnSpPr/>
          <p:nvPr/>
        </p:nvCxnSpPr>
        <p:spPr>
          <a:xfrm>
            <a:off x="1582529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44" name="Google Shape;1644;p304"/>
          <p:cNvSpPr txBox="1">
            <a:spLocks noGrp="1"/>
          </p:cNvSpPr>
          <p:nvPr>
            <p:ph type="body" idx="3"/>
          </p:nvPr>
        </p:nvSpPr>
        <p:spPr>
          <a:xfrm>
            <a:off x="350196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ZgZiR0H3NR8=">
    <p:spTree>
      <p:nvGrpSpPr>
        <p:cNvPr id="1" name="Shape 1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" name="Google Shape;1646;p305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7" name="Google Shape;1647;p305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8" name="Google Shape;1648;p305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49" name="Google Shape;1649;p305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0" name="Google Shape;1650;p305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1" name="Google Shape;1651;p305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woEswYYMGQs="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306"/>
          <p:cNvSpPr/>
          <p:nvPr/>
        </p:nvSpPr>
        <p:spPr>
          <a:xfrm>
            <a:off x="0" y="0"/>
            <a:ext cx="9144000" cy="51434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4" name="Google Shape;1654;p306" descr="Shape&#10;&#10;Description automatically generated with low confidence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5" name="Google Shape;1655;p306"/>
          <p:cNvSpPr txBox="1">
            <a:spLocks noGrp="1"/>
          </p:cNvSpPr>
          <p:nvPr>
            <p:ph type="body" idx="1"/>
          </p:nvPr>
        </p:nvSpPr>
        <p:spPr>
          <a:xfrm>
            <a:off x="4480014" y="1195113"/>
            <a:ext cx="4411738" cy="3555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56" name="Google Shape;1656;p306"/>
          <p:cNvSpPr>
            <a:spLocks noGrp="1"/>
          </p:cNvSpPr>
          <p:nvPr>
            <p:ph type="pic" idx="2"/>
          </p:nvPr>
        </p:nvSpPr>
        <p:spPr>
          <a:xfrm>
            <a:off x="-1" y="1166963"/>
            <a:ext cx="4113765" cy="3976533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1657" name="Google Shape;1657;p306"/>
          <p:cNvCxnSpPr/>
          <p:nvPr/>
        </p:nvCxnSpPr>
        <p:spPr>
          <a:xfrm>
            <a:off x="4097647" y="843433"/>
            <a:ext cx="948706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8" name="Google Shape;1658;p306"/>
          <p:cNvSpPr txBox="1">
            <a:spLocks noGrp="1"/>
          </p:cNvSpPr>
          <p:nvPr>
            <p:ph type="body" idx="3"/>
          </p:nvPr>
        </p:nvSpPr>
        <p:spPr>
          <a:xfrm>
            <a:off x="2865314" y="407903"/>
            <a:ext cx="3413372" cy="38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/u2xnkFKbRI=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0" name="Google Shape;1660;p307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1" name="Google Shape;1661;p307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dk2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2" name="Google Shape;1662;p307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3" name="Google Shape;1663;p307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64" name="Google Shape;1664;p307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UTK4Q5N5nFs="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6" name="Google Shape;1666;p308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67" name="Google Shape;1667;p308"/>
          <p:cNvSpPr/>
          <p:nvPr/>
        </p:nvSpPr>
        <p:spPr>
          <a:xfrm>
            <a:off x="-103694" y="1569006"/>
            <a:ext cx="4577142" cy="2005034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lt1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sp>
        <p:nvSpPr>
          <p:cNvPr id="1668" name="Google Shape;1668;p308"/>
          <p:cNvSpPr txBox="1">
            <a:spLocks noGrp="1"/>
          </p:cNvSpPr>
          <p:nvPr>
            <p:ph type="body" idx="1"/>
          </p:nvPr>
        </p:nvSpPr>
        <p:spPr>
          <a:xfrm>
            <a:off x="499535" y="1895003"/>
            <a:ext cx="3413372" cy="34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69" name="Google Shape;1669;p308"/>
          <p:cNvSpPr txBox="1">
            <a:spLocks noGrp="1"/>
          </p:cNvSpPr>
          <p:nvPr>
            <p:ph type="body" idx="2"/>
          </p:nvPr>
        </p:nvSpPr>
        <p:spPr>
          <a:xfrm>
            <a:off x="499535" y="2323628"/>
            <a:ext cx="3413372" cy="925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670" name="Google Shape;1670;p308"/>
          <p:cNvPicPr preferRelativeResize="0"/>
          <p:nvPr/>
        </p:nvPicPr>
        <p:blipFill rotWithShape="1">
          <a:blip r:embed="rId3">
            <a:alphaModFix/>
          </a:blip>
          <a:srcRect l="11600" t="10538" r="7406" b="2261"/>
          <a:stretch/>
        </p:blipFill>
        <p:spPr>
          <a:xfrm flipH="1">
            <a:off x="4961317" y="472968"/>
            <a:ext cx="3982986" cy="42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hRKRIDJzxFw="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09"/>
          <p:cNvSpPr/>
          <p:nvPr/>
        </p:nvSpPr>
        <p:spPr>
          <a:xfrm>
            <a:off x="-1" y="0"/>
            <a:ext cx="9143999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3" name="Google Shape;1673;p309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1674" name="Google Shape;1674;p309"/>
          <p:cNvSpPr/>
          <p:nvPr/>
        </p:nvSpPr>
        <p:spPr>
          <a:xfrm>
            <a:off x="-355599" y="1812143"/>
            <a:ext cx="3271519" cy="1519214"/>
          </a:xfrm>
          <a:prstGeom prst="roundRect">
            <a:avLst>
              <a:gd name="adj" fmla="val 10916"/>
            </a:avLst>
          </a:prstGeom>
          <a:solidFill>
            <a:schemeClr val="lt1"/>
          </a:solidFill>
          <a:ln w="1905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5" name="Google Shape;1675;p309"/>
          <p:cNvSpPr/>
          <p:nvPr/>
        </p:nvSpPr>
        <p:spPr>
          <a:xfrm>
            <a:off x="0" y="2128758"/>
            <a:ext cx="168206" cy="88598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6" name="Google Shape;1676;p309"/>
          <p:cNvSpPr txBox="1">
            <a:spLocks noGrp="1"/>
          </p:cNvSpPr>
          <p:nvPr>
            <p:ph type="title"/>
          </p:nvPr>
        </p:nvSpPr>
        <p:spPr>
          <a:xfrm>
            <a:off x="375977" y="2159935"/>
            <a:ext cx="2143703" cy="827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18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77" name="Google Shape;1677;p309"/>
          <p:cNvSpPr>
            <a:spLocks noGrp="1"/>
          </p:cNvSpPr>
          <p:nvPr>
            <p:ph type="pic" idx="2"/>
          </p:nvPr>
        </p:nvSpPr>
        <p:spPr>
          <a:xfrm>
            <a:off x="4890673" y="538480"/>
            <a:ext cx="3958630" cy="420878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board">
    <p:spTree>
      <p:nvGrpSpPr>
        <p:cNvPr id="1" name="Shape 1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9" name="Google Shape;1679;p310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0" cy="5143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0" name="Google Shape;1680;p310"/>
          <p:cNvPicPr preferRelativeResize="0"/>
          <p:nvPr/>
        </p:nvPicPr>
        <p:blipFill rotWithShape="1">
          <a:blip r:embed="rId3">
            <a:alphaModFix/>
          </a:blip>
          <a:srcRect l="16487" t="8800" r="16531" b="52399"/>
          <a:stretch/>
        </p:blipFill>
        <p:spPr>
          <a:xfrm>
            <a:off x="1035361" y="596414"/>
            <a:ext cx="7073279" cy="40972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1" name="Google Shape;1681;p310"/>
          <p:cNvSpPr txBox="1">
            <a:spLocks noGrp="1"/>
          </p:cNvSpPr>
          <p:nvPr>
            <p:ph type="body" idx="1"/>
          </p:nvPr>
        </p:nvSpPr>
        <p:spPr>
          <a:xfrm>
            <a:off x="2125659" y="1098087"/>
            <a:ext cx="4892682" cy="2947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1_Caption KuyCmyK/cOQ=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3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84" name="Google Shape;1684;p31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5" name="Google Shape;1685;p312" descr="A picture containing text, vector graphics, toy, doll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5672" y="987084"/>
            <a:ext cx="2215127" cy="3457594"/>
          </a:xfrm>
          <a:prstGeom prst="rect">
            <a:avLst/>
          </a:prstGeom>
          <a:noFill/>
          <a:ln>
            <a:noFill/>
          </a:ln>
        </p:spPr>
      </p:pic>
      <p:sp>
        <p:nvSpPr>
          <p:cNvPr id="1686" name="Google Shape;1686;p312"/>
          <p:cNvSpPr txBox="1">
            <a:spLocks noGrp="1"/>
          </p:cNvSpPr>
          <p:nvPr>
            <p:ph type="body" idx="1"/>
          </p:nvPr>
        </p:nvSpPr>
        <p:spPr>
          <a:xfrm>
            <a:off x="4164295" y="1656080"/>
            <a:ext cx="3865563" cy="183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None/>
              <a:defRPr sz="2400" b="1" i="1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marR="0" lvl="3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marR="0" lvl="4" indent="-4064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22366A"/>
              </a:buClr>
              <a:buSzPts val="2800"/>
              <a:buFont typeface="Arial"/>
              <a:buChar char="•"/>
              <a:defRPr sz="28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6.xml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18" Type="http://schemas.openxmlformats.org/officeDocument/2006/relationships/theme" Target="../theme/theme1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  <p:sldLayoutId id="2147483728" r:id="rId80"/>
    <p:sldLayoutId id="2147483729" r:id="rId81"/>
    <p:sldLayoutId id="2147483730" r:id="rId82"/>
    <p:sldLayoutId id="2147483731" r:id="rId83"/>
    <p:sldLayoutId id="2147483732" r:id="rId84"/>
    <p:sldLayoutId id="2147483733" r:id="rId85"/>
    <p:sldLayoutId id="2147483734" r:id="rId86"/>
    <p:sldLayoutId id="2147483735" r:id="rId87"/>
    <p:sldLayoutId id="2147483736" r:id="rId88"/>
    <p:sldLayoutId id="2147483737" r:id="rId89"/>
    <p:sldLayoutId id="2147483738" r:id="rId90"/>
    <p:sldLayoutId id="2147483739" r:id="rId91"/>
    <p:sldLayoutId id="2147483740" r:id="rId92"/>
    <p:sldLayoutId id="2147483741" r:id="rId93"/>
    <p:sldLayoutId id="2147483742" r:id="rId94"/>
    <p:sldLayoutId id="2147483743" r:id="rId95"/>
    <p:sldLayoutId id="2147483744" r:id="rId96"/>
    <p:sldLayoutId id="2147483745" r:id="rId97"/>
    <p:sldLayoutId id="2147483746" r:id="rId98"/>
    <p:sldLayoutId id="2147483747" r:id="rId99"/>
    <p:sldLayoutId id="2147483748" r:id="rId100"/>
    <p:sldLayoutId id="2147483749" r:id="rId101"/>
    <p:sldLayoutId id="2147483750" r:id="rId102"/>
    <p:sldLayoutId id="2147483751" r:id="rId103"/>
    <p:sldLayoutId id="2147483752" r:id="rId104"/>
    <p:sldLayoutId id="2147483753" r:id="rId105"/>
    <p:sldLayoutId id="2147483754" r:id="rId106"/>
    <p:sldLayoutId id="2147483755" r:id="rId107"/>
    <p:sldLayoutId id="2147483756" r:id="rId108"/>
    <p:sldLayoutId id="2147483757" r:id="rId109"/>
    <p:sldLayoutId id="2147483758" r:id="rId110"/>
    <p:sldLayoutId id="2147483759" r:id="rId111"/>
    <p:sldLayoutId id="2147483760" r:id="rId112"/>
    <p:sldLayoutId id="2147483761" r:id="rId113"/>
    <p:sldLayoutId id="2147483762" r:id="rId114"/>
    <p:sldLayoutId id="2147483763" r:id="rId115"/>
    <p:sldLayoutId id="2147483764" r:id="rId116"/>
    <p:sldLayoutId id="2147483765" r:id="rId1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209"/>
          <p:cNvSpPr txBox="1">
            <a:spLocks noGrp="1"/>
          </p:cNvSpPr>
          <p:nvPr>
            <p:ph type="body" idx="1"/>
          </p:nvPr>
        </p:nvSpPr>
        <p:spPr>
          <a:xfrm>
            <a:off x="261255" y="2640951"/>
            <a:ext cx="3689422" cy="44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“ </a:t>
            </a:r>
            <a:r>
              <a:rPr lang="en-US" sz="2000" dirty="0"/>
              <a:t>Grocery Delivery Website</a:t>
            </a:r>
            <a:r>
              <a:rPr lang="en-US" dirty="0"/>
              <a:t>”</a:t>
            </a:r>
            <a:endParaRPr dirty="0"/>
          </a:p>
        </p:txBody>
      </p:sp>
      <p:sp>
        <p:nvSpPr>
          <p:cNvPr id="1833" name="Google Shape;1833;p209"/>
          <p:cNvSpPr txBox="1">
            <a:spLocks noGrp="1"/>
          </p:cNvSpPr>
          <p:nvPr>
            <p:ph type="body" idx="1"/>
          </p:nvPr>
        </p:nvSpPr>
        <p:spPr>
          <a:xfrm>
            <a:off x="261267" y="3361376"/>
            <a:ext cx="3689400" cy="4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000" dirty="0"/>
              <a:t>Task - 2</a:t>
            </a:r>
            <a:endParaRPr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p210"/>
          <p:cNvSpPr txBox="1">
            <a:spLocks noGrp="1"/>
          </p:cNvSpPr>
          <p:nvPr>
            <p:ph type="title"/>
          </p:nvPr>
        </p:nvSpPr>
        <p:spPr>
          <a:xfrm>
            <a:off x="144706" y="804794"/>
            <a:ext cx="3421450" cy="370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Public Sans"/>
              <a:buNone/>
            </a:pPr>
            <a:r>
              <a:rPr lang="en-US" sz="1829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Grocery Delivery Website</a:t>
            </a:r>
            <a:endParaRPr sz="1829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0" name="Google Shape;1840;p210"/>
          <p:cNvSpPr txBox="1">
            <a:spLocks noGrp="1"/>
          </p:cNvSpPr>
          <p:nvPr>
            <p:ph type="body" idx="1"/>
          </p:nvPr>
        </p:nvSpPr>
        <p:spPr>
          <a:xfrm>
            <a:off x="144705" y="1225376"/>
            <a:ext cx="4548587" cy="3334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buNone/>
            </a:pPr>
            <a:r>
              <a:rPr lang="en-US" sz="1200" dirty="0">
                <a:latin typeface="EB Garamond Medium"/>
                <a:ea typeface="EB Garamond Medium"/>
                <a:cs typeface="EB Garamond Medium"/>
                <a:sym typeface="EB Garamond Medium"/>
              </a:rPr>
              <a:t>Grocery delivery websites provide a hassle-free solution for ordering groceries from the comfort of your home. With an extensive selection of products, easy-to-use interfaces, and reliable delivery </a:t>
            </a:r>
            <a:r>
              <a:rPr lang="en-US" sz="1200" dirty="0" err="1">
                <a:latin typeface="EB Garamond Medium"/>
                <a:ea typeface="EB Garamond Medium"/>
                <a:cs typeface="EB Garamond Medium"/>
                <a:sym typeface="EB Garamond Medium"/>
              </a:rPr>
              <a:t>services.We</a:t>
            </a:r>
            <a:r>
              <a:rPr lang="en-US" sz="1200" dirty="0">
                <a:latin typeface="EB Garamond Medium"/>
                <a:ea typeface="EB Garamond Medium"/>
                <a:cs typeface="EB Garamond Medium"/>
                <a:sym typeface="EB Garamond Medium"/>
              </a:rPr>
              <a:t> offer a convenient and time-saving shopping experience for today's busy consumers. Say goodbye to crowded aisles and long checkout lines – Our grocery delivery websites bring the supermarket to your doorstep.</a:t>
            </a:r>
            <a:endParaRPr sz="1200" dirty="0"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pic>
        <p:nvPicPr>
          <p:cNvPr id="1841" name="Google Shape;1841;p2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1994" y="236097"/>
            <a:ext cx="8839275" cy="553150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Google Shape;1842;p210">
            <a:extLst>
              <a:ext uri="{FF2B5EF4-FFF2-40B4-BE49-F238E27FC236}">
                <a16:creationId xmlns:a16="http://schemas.microsoft.com/office/drawing/2014/main" id="{83EB3D97-F297-4000-B296-62C403803B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148226"/>
              </p:ext>
            </p:extLst>
          </p:nvPr>
        </p:nvGraphicFramePr>
        <p:xfrm>
          <a:off x="144700" y="2616868"/>
          <a:ext cx="4427300" cy="1955102"/>
        </p:xfrm>
        <a:graphic>
          <a:graphicData uri="http://schemas.openxmlformats.org/drawingml/2006/table">
            <a:tbl>
              <a:tblPr>
                <a:noFill/>
                <a:tableStyleId>{E1B0B87E-BAB3-4EDD-83A3-26742FE373EF}</a:tableStyleId>
              </a:tblPr>
              <a:tblGrid>
                <a:gridCol w="17994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853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424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044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b="1" u="none" strike="noStrike" cap="none" dirty="0">
                          <a:solidFill>
                            <a:schemeClr val="lt2"/>
                          </a:solidFill>
                        </a:rPr>
                        <a:t>LMS Username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b="1" u="none" strike="noStrike" cap="none" dirty="0">
                          <a:solidFill>
                            <a:schemeClr val="lt2"/>
                          </a:solidFill>
                        </a:rPr>
                        <a:t>Name 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lt2"/>
                          </a:solidFill>
                        </a:rPr>
                        <a:t>Batch 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579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200" u="none" strike="noStrike" cap="none" dirty="0">
                          <a:solidFill>
                            <a:schemeClr val="bg1"/>
                          </a:solidFill>
                        </a:rPr>
                        <a:t>au721220205020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200" u="none" strike="noStrike" cap="none" dirty="0">
                          <a:solidFill>
                            <a:schemeClr val="bg1"/>
                          </a:solidFill>
                        </a:rPr>
                        <a:t>KARTHICK L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200" u="none" strike="noStrike" cap="none" dirty="0">
                          <a:solidFill>
                            <a:schemeClr val="bg1"/>
                          </a:solidFill>
                        </a:rPr>
                        <a:t>CD2_15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579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200" u="none" strike="noStrike" cap="none" dirty="0">
                          <a:solidFill>
                            <a:schemeClr val="bg1"/>
                          </a:solidFill>
                        </a:rPr>
                        <a:t>au721220205029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200" u="none" strike="noStrike" cap="none" dirty="0">
                          <a:solidFill>
                            <a:schemeClr val="bg1"/>
                          </a:solidFill>
                        </a:rPr>
                        <a:t>MARI SELVAM M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200" u="none" strike="noStrike" cap="none">
                          <a:solidFill>
                            <a:schemeClr val="bg1"/>
                          </a:solidFill>
                        </a:rPr>
                        <a:t>CD2_15</a:t>
                      </a:r>
                      <a:endParaRPr lang="en-IN" sz="1200" u="none" strike="noStrike" cap="none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20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200" u="none" strike="noStrike" cap="none" dirty="0">
                          <a:solidFill>
                            <a:schemeClr val="bg1"/>
                          </a:solidFill>
                        </a:rPr>
                        <a:t>au721220205036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200" u="none" strike="noStrike" cap="none" dirty="0">
                          <a:solidFill>
                            <a:schemeClr val="bg1"/>
                          </a:solidFill>
                        </a:rPr>
                        <a:t>PRADHAP K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200" u="none" strike="noStrike" cap="none" dirty="0">
                          <a:solidFill>
                            <a:schemeClr val="bg1"/>
                          </a:solidFill>
                        </a:rPr>
                        <a:t>CD2_15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n-IN" sz="1200" u="none" strike="noStrike" cap="none" dirty="0">
                          <a:solidFill>
                            <a:schemeClr val="bg1"/>
                          </a:solidFill>
                        </a:rPr>
                        <a:t>au721220205055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200" u="none" strike="noStrike" cap="none" dirty="0">
                          <a:solidFill>
                            <a:schemeClr val="bg1"/>
                          </a:solidFill>
                        </a:rPr>
                        <a:t>SUDEEP J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IN" sz="1200" u="none" strike="noStrike" cap="none" dirty="0">
                          <a:solidFill>
                            <a:schemeClr val="bg1"/>
                          </a:solidFill>
                        </a:rPr>
                        <a:t>CD2_15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2139dc51b5f_0_0"/>
          <p:cNvSpPr txBox="1">
            <a:spLocks noGrp="1"/>
          </p:cNvSpPr>
          <p:nvPr>
            <p:ph type="body" idx="1"/>
          </p:nvPr>
        </p:nvSpPr>
        <p:spPr>
          <a:xfrm>
            <a:off x="481875" y="590125"/>
            <a:ext cx="4896600" cy="19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UI and implement various components using react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Split design into components and Higher order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Define structure of the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Set the basic ui components with dummy data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Integrate the APIs to frontend to ensure the dynamic feature of website</a:t>
            </a:r>
            <a:endParaRPr sz="9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Point base api to the severs base url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Design api calls for each element 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Handle errors in the output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Render output of apis to different low level components</a:t>
            </a:r>
            <a:endParaRPr sz="9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2857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EB Garamond Medium"/>
              <a:buChar char="●"/>
            </a:pPr>
            <a:r>
              <a:rPr lang="en-US" sz="9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Secure content of post apisx</a:t>
            </a:r>
            <a:endParaRPr sz="13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8" name="Google Shape;1848;g2139dc51b5f_0_0"/>
          <p:cNvSpPr txBox="1">
            <a:spLocks noGrp="1"/>
          </p:cNvSpPr>
          <p:nvPr>
            <p:ph type="body" idx="2"/>
          </p:nvPr>
        </p:nvSpPr>
        <p:spPr>
          <a:xfrm>
            <a:off x="489475" y="3939576"/>
            <a:ext cx="7048500" cy="8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Developing complicated UI using react components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Using props drilling and context to pass variables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Getting familiar with different type of api calls</a:t>
            </a:r>
            <a:endParaRPr sz="12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457200" lvl="0" indent="-30480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 Medium"/>
              <a:buChar char="▪"/>
            </a:pPr>
            <a:r>
              <a:rPr lang="en-US" sz="12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Handling different input data</a:t>
            </a:r>
            <a:endParaRPr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49" name="Google Shape;1849;g2139dc51b5f_0_0"/>
          <p:cNvSpPr txBox="1"/>
          <p:nvPr/>
        </p:nvSpPr>
        <p:spPr>
          <a:xfrm>
            <a:off x="445775" y="294088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B Garamond Medium"/>
              <a:buChar char="●"/>
            </a:pPr>
            <a:r>
              <a:rPr lang="en-US" sz="1400" b="0" i="0" u="none" strike="noStrike" cap="none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100% Completion of the above tasks</a:t>
            </a:r>
            <a:endParaRPr sz="1400" b="0" i="0" u="none" strike="noStrike" cap="none">
              <a:solidFill>
                <a:srgbClr val="000000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</p:txBody>
      </p:sp>
      <p:sp>
        <p:nvSpPr>
          <p:cNvPr id="1850" name="Google Shape;1850;g2139dc51b5f_0_0"/>
          <p:cNvSpPr txBox="1"/>
          <p:nvPr/>
        </p:nvSpPr>
        <p:spPr>
          <a:xfrm>
            <a:off x="546805" y="3546543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chemeClr val="lt2"/>
                </a:solidFill>
                <a:latin typeface="Public Sans"/>
                <a:ea typeface="Public Sans"/>
                <a:cs typeface="Public Sans"/>
                <a:sym typeface="Public Sans"/>
              </a:rPr>
              <a:t>Learning Outcome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1" name="Google Shape;1851;g2139dc51b5f_0_0"/>
          <p:cNvSpPr txBox="1"/>
          <p:nvPr/>
        </p:nvSpPr>
        <p:spPr>
          <a:xfrm>
            <a:off x="445779" y="23712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Task - </a:t>
            </a:r>
            <a:r>
              <a:rPr lang="en-US" sz="1800" b="1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2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2" name="Google Shape;1852;g2139dc51b5f_0_0"/>
          <p:cNvSpPr txBox="1"/>
          <p:nvPr/>
        </p:nvSpPr>
        <p:spPr>
          <a:xfrm>
            <a:off x="445763" y="2652720"/>
            <a:ext cx="45936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1" i="0" u="none" strike="noStrike" cap="none">
                <a:solidFill>
                  <a:srgbClr val="0B5394"/>
                </a:solidFill>
                <a:latin typeface="EB Garamond"/>
                <a:ea typeface="EB Garamond"/>
                <a:cs typeface="EB Garamond"/>
                <a:sym typeface="EB Garamond"/>
              </a:rPr>
              <a:t>Evaluation Metric:</a:t>
            </a:r>
            <a:endParaRPr sz="1600" b="1" i="0" u="none" strike="noStrike" cap="none">
              <a:solidFill>
                <a:srgbClr val="0B5394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853" name="Google Shape;1853;g2139dc51b5f_0_0"/>
          <p:cNvPicPr preferRelativeResize="0"/>
          <p:nvPr/>
        </p:nvPicPr>
        <p:blipFill rotWithShape="1">
          <a:blip r:embed="rId3">
            <a:alphaModFix/>
          </a:blip>
          <a:srcRect l="-61190" t="-2110" r="61190" b="211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g2139e008f02_0_0"/>
          <p:cNvSpPr txBox="1"/>
          <p:nvPr/>
        </p:nvSpPr>
        <p:spPr>
          <a:xfrm>
            <a:off x="445779" y="219537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Step-Wise Description</a:t>
            </a:r>
            <a:endParaRPr sz="1800" b="1" i="0" u="none" strike="noStrike" cap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0" name="Google Shape;1860;g2139e008f02_0_0"/>
          <p:cNvSpPr txBox="1"/>
          <p:nvPr/>
        </p:nvSpPr>
        <p:spPr>
          <a:xfrm>
            <a:off x="546804" y="3339341"/>
            <a:ext cx="26298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Summary of your task</a:t>
            </a:r>
            <a:endParaRPr sz="1800" b="1" i="0" u="none" strike="noStrike" cap="none" dirty="0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28B6559-CE43-4EC5-8392-D6DE3F8C41D7}"/>
              </a:ext>
            </a:extLst>
          </p:cNvPr>
          <p:cNvSpPr/>
          <p:nvPr/>
        </p:nvSpPr>
        <p:spPr>
          <a:xfrm>
            <a:off x="546804" y="676189"/>
            <a:ext cx="4572000" cy="212365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/>
              <a:t>Set up your Development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/>
              <a:t>Create a new HTML file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/>
              <a:t>Define the HTML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/>
              <a:t>Add Bootstrap for Styling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/>
              <a:t>Apply Customized 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200" dirty="0"/>
              <a:t>JavaScript for </a:t>
            </a:r>
            <a:r>
              <a:rPr lang="en-IN" sz="1200"/>
              <a:t>User Interaction</a:t>
            </a:r>
            <a:endParaRPr lang="en-IN" sz="1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C83417-BF57-45C6-99FE-F39CD00B2F7B}"/>
              </a:ext>
            </a:extLst>
          </p:cNvPr>
          <p:cNvSpPr/>
          <p:nvPr/>
        </p:nvSpPr>
        <p:spPr>
          <a:xfrm>
            <a:off x="795439" y="3795993"/>
            <a:ext cx="744002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To summarize the task for a grocery delivery website, Created Front-end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usingHTML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CSS, Bootstrap and Designed a visually appealing layout with effective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Navigation,Ensured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the website functions well on various devices</a:t>
            </a:r>
            <a:endParaRPr lang="en-IN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2139dc51b5f_0_1833"/>
          <p:cNvSpPr txBox="1">
            <a:spLocks noGrp="1"/>
          </p:cNvSpPr>
          <p:nvPr>
            <p:ph type="body" idx="1"/>
          </p:nvPr>
        </p:nvSpPr>
        <p:spPr>
          <a:xfrm>
            <a:off x="3719246" y="2264415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18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2139dc51b5f_0_1833"/>
          <p:cNvSpPr txBox="1">
            <a:spLocks noGrp="1"/>
          </p:cNvSpPr>
          <p:nvPr>
            <p:ph type="body" idx="2"/>
          </p:nvPr>
        </p:nvSpPr>
        <p:spPr>
          <a:xfrm>
            <a:off x="817135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Project for Calculator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2139dc51b5f_0_1833"/>
          <p:cNvSpPr txBox="1">
            <a:spLocks noGrp="1"/>
          </p:cNvSpPr>
          <p:nvPr>
            <p:ph type="body" idx="3"/>
          </p:nvPr>
        </p:nvSpPr>
        <p:spPr>
          <a:xfrm>
            <a:off x="318626" y="2188625"/>
            <a:ext cx="20301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main component with the outer structure of calculator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2139dc51b5f_0_1833"/>
          <p:cNvSpPr txBox="1">
            <a:spLocks noGrp="1"/>
          </p:cNvSpPr>
          <p:nvPr>
            <p:ph type="body" idx="4"/>
          </p:nvPr>
        </p:nvSpPr>
        <p:spPr>
          <a:xfrm>
            <a:off x="803908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button component with on click handler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2139dc51b5f_0_1833"/>
          <p:cNvSpPr txBox="1">
            <a:spLocks noGrp="1"/>
          </p:cNvSpPr>
          <p:nvPr>
            <p:ph type="body" idx="5"/>
          </p:nvPr>
        </p:nvSpPr>
        <p:spPr>
          <a:xfrm>
            <a:off x="1798245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` evaluateExpresion` function to evaluate value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2139dc51b5f_0_1833"/>
          <p:cNvSpPr txBox="1">
            <a:spLocks noGrp="1"/>
          </p:cNvSpPr>
          <p:nvPr>
            <p:ph type="body" idx="6"/>
          </p:nvPr>
        </p:nvSpPr>
        <p:spPr>
          <a:xfrm>
            <a:off x="6615516" y="961109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Setup basic structure of text-editor project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2139dc51b5f_0_1833"/>
          <p:cNvSpPr txBox="1">
            <a:spLocks noGrp="1"/>
          </p:cNvSpPr>
          <p:nvPr>
            <p:ph type="body" idx="7"/>
          </p:nvPr>
        </p:nvSpPr>
        <p:spPr>
          <a:xfrm>
            <a:off x="6787154" y="2188616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main component with all feature buttons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2" name="Google Shape;1872;g2139dc51b5f_0_1833"/>
          <p:cNvSpPr txBox="1">
            <a:spLocks noGrp="1"/>
          </p:cNvSpPr>
          <p:nvPr>
            <p:ph type="body" idx="8"/>
          </p:nvPr>
        </p:nvSpPr>
        <p:spPr>
          <a:xfrm>
            <a:off x="6602289" y="34488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Create a json object to store data for text editor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3" name="Google Shape;1873;g2139dc51b5f_0_1833"/>
          <p:cNvSpPr txBox="1">
            <a:spLocks noGrp="1"/>
          </p:cNvSpPr>
          <p:nvPr>
            <p:ph type="body" idx="9"/>
          </p:nvPr>
        </p:nvSpPr>
        <p:spPr>
          <a:xfrm>
            <a:off x="5584940" y="4258551"/>
            <a:ext cx="1714800" cy="320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>
                <a:latin typeface="EB Garamond"/>
                <a:ea typeface="EB Garamond"/>
                <a:cs typeface="EB Garamond"/>
                <a:sym typeface="EB Garamond"/>
              </a:rPr>
              <a:t>Push both code to github</a:t>
            </a:r>
            <a:endParaRPr sz="1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4" name="Google Shape;1874;g2139dc51b5f_0_1833"/>
          <p:cNvSpPr txBox="1"/>
          <p:nvPr/>
        </p:nvSpPr>
        <p:spPr>
          <a:xfrm>
            <a:off x="193300" y="125175"/>
            <a:ext cx="3126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Assessment Parameter</a:t>
            </a:r>
            <a:endParaRPr sz="2400" b="1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212"/>
          <p:cNvSpPr txBox="1">
            <a:spLocks noGrp="1"/>
          </p:cNvSpPr>
          <p:nvPr>
            <p:ph type="body" idx="1"/>
          </p:nvPr>
        </p:nvSpPr>
        <p:spPr>
          <a:xfrm>
            <a:off x="2634216" y="802314"/>
            <a:ext cx="4016956" cy="44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Submission Github</a:t>
            </a:r>
            <a:endParaRPr/>
          </a:p>
        </p:txBody>
      </p:sp>
      <p:sp>
        <p:nvSpPr>
          <p:cNvPr id="1880" name="Google Shape;1880;p212"/>
          <p:cNvSpPr txBox="1">
            <a:spLocks noGrp="1"/>
          </p:cNvSpPr>
          <p:nvPr>
            <p:ph type="body" idx="2"/>
          </p:nvPr>
        </p:nvSpPr>
        <p:spPr>
          <a:xfrm>
            <a:off x="3892062" y="2050865"/>
            <a:ext cx="2919468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/>
            <a:r>
              <a:rPr lang="en-IN" sz="900" b="0" i="0" dirty="0">
                <a:solidFill>
                  <a:srgbClr val="BD8738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https://github.com/KarthickL28/Task-2-Frontend.git</a:t>
            </a:r>
          </a:p>
          <a:p>
            <a:pPr marL="0" lvl="0" indent="0"/>
            <a:r>
              <a:rPr lang="en-IN" sz="900" b="0" i="0" dirty="0">
                <a:solidFill>
                  <a:srgbClr val="BD8738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https://github.com/mari-123456/Task-2-Frontend.git</a:t>
            </a:r>
          </a:p>
          <a:p>
            <a:pPr marL="0" lvl="0" indent="0"/>
            <a:r>
              <a:rPr lang="en-IN" sz="900" b="0" i="0" dirty="0">
                <a:solidFill>
                  <a:srgbClr val="BD8738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https://github.com/pradhapita36/Task-2-Frontend.git</a:t>
            </a:r>
          </a:p>
          <a:p>
            <a:pPr marL="0" lvl="0" indent="0"/>
            <a:r>
              <a:rPr lang="en-IN" sz="900" b="0" i="0" dirty="0">
                <a:solidFill>
                  <a:srgbClr val="BD8738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https://github.com/sudeepjagadhesh/Task-2-Frontend.git</a:t>
            </a:r>
            <a:endParaRPr sz="900" b="0" i="0" dirty="0">
              <a:solidFill>
                <a:srgbClr val="BD8738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5" name="Google Shape;1885;p2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unstone 01">
      <a:dk1>
        <a:srgbClr val="000000"/>
      </a:dk1>
      <a:lt1>
        <a:srgbClr val="FFFFFF"/>
      </a:lt1>
      <a:dk2>
        <a:srgbClr val="223669"/>
      </a:dk2>
      <a:lt2>
        <a:srgbClr val="C88C32"/>
      </a:lt2>
      <a:accent1>
        <a:srgbClr val="822836"/>
      </a:accent1>
      <a:accent2>
        <a:srgbClr val="446512"/>
      </a:accent2>
      <a:accent3>
        <a:srgbClr val="413271"/>
      </a:accent3>
      <a:accent4>
        <a:srgbClr val="176B9D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388</Words>
  <Application>Microsoft Office PowerPoint</Application>
  <PresentationFormat>On-screen Show (16:9)</PresentationFormat>
  <Paragraphs>69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EB Garamond</vt:lpstr>
      <vt:lpstr>arial</vt:lpstr>
      <vt:lpstr>arial</vt:lpstr>
      <vt:lpstr>Calibri</vt:lpstr>
      <vt:lpstr>EB Garamond SemiBold</vt:lpstr>
      <vt:lpstr>Noto Sans Symbols</vt:lpstr>
      <vt:lpstr>EB Garamond Medium</vt:lpstr>
      <vt:lpstr>Public Sans</vt:lpstr>
      <vt:lpstr>Simple Light</vt:lpstr>
      <vt:lpstr>PowerPoint Presentation</vt:lpstr>
      <vt:lpstr>Grocery Delivery Website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Manish Sharma</dc:creator>
  <cp:lastModifiedBy>SUDEEP J</cp:lastModifiedBy>
  <cp:revision>9</cp:revision>
  <dcterms:created xsi:type="dcterms:W3CDTF">2020-08-13T11:21:46Z</dcterms:created>
  <dcterms:modified xsi:type="dcterms:W3CDTF">2023-11-04T07:17:44Z</dcterms:modified>
</cp:coreProperties>
</file>